
<file path=[Content_Types].xml><?xml version="1.0" encoding="utf-8"?>
<Types xmlns="http://schemas.openxmlformats.org/package/2006/content-types">
  <Default Extension="bin" ContentType="application/vnd.ms-office.activeX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wmf" ContentType="image/x-wm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activeX/activeX1.xml" ContentType="application/vnd.ms-office.activeX+xml"/>
  <Override PartName="/ppt/activeX/activeX2.xml" ContentType="application/vnd.ms-office.activeX+xml"/>
  <Override PartName="/ppt/activeX/activeX3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61" r:id="rId2"/>
    <p:sldId id="256" r:id="rId3"/>
    <p:sldId id="263" r:id="rId4"/>
    <p:sldId id="262" r:id="rId5"/>
    <p:sldId id="265" r:id="rId6"/>
    <p:sldId id="275" r:id="rId7"/>
    <p:sldId id="282" r:id="rId8"/>
    <p:sldId id="283" r:id="rId9"/>
    <p:sldId id="284" r:id="rId10"/>
    <p:sldId id="277" r:id="rId11"/>
    <p:sldId id="276" r:id="rId12"/>
    <p:sldId id="278" r:id="rId13"/>
    <p:sldId id="279" r:id="rId14"/>
    <p:sldId id="280" r:id="rId15"/>
    <p:sldId id="281" r:id="rId16"/>
    <p:sldId id="271" r:id="rId17"/>
    <p:sldId id="272" r:id="rId18"/>
    <p:sldId id="273" r:id="rId19"/>
    <p:sldId id="274" r:id="rId20"/>
    <p:sldId id="270" r:id="rId21"/>
    <p:sldId id="257" r:id="rId22"/>
    <p:sldId id="260" r:id="rId23"/>
    <p:sldId id="264" r:id="rId24"/>
    <p:sldId id="258" r:id="rId25"/>
    <p:sldId id="287" r:id="rId26"/>
    <p:sldId id="259" r:id="rId27"/>
    <p:sldId id="286" r:id="rId28"/>
    <p:sldId id="28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F19"/>
    <a:srgbClr val="E23A81"/>
    <a:srgbClr val="F96750"/>
    <a:srgbClr val="034983"/>
    <a:srgbClr val="5D0196"/>
    <a:srgbClr val="0464B5"/>
    <a:srgbClr val="FFEB89"/>
    <a:srgbClr val="21F5AF"/>
    <a:srgbClr val="34015F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266" autoAdjust="0"/>
    <p:restoredTop sz="94660"/>
  </p:normalViewPr>
  <p:slideViewPr>
    <p:cSldViewPr snapToGrid="0">
      <p:cViewPr>
        <p:scale>
          <a:sx n="125" d="100"/>
          <a:sy n="125" d="100"/>
        </p:scale>
        <p:origin x="-1877" y="-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activeX1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2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3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media/audio1.wav>
</file>

<file path=ppt/media/image1.jpeg>
</file>

<file path=ppt/media/image2.jpeg>
</file>

<file path=ppt/media/image3.png>
</file>

<file path=ppt/media/image4.png>
</file>

<file path=ppt/media/image5.wmf>
</file>

<file path=ppt/media/image6.wmf>
</file>

<file path=ppt/media/image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C9D96-E4DA-4AAB-AB92-63462C84773F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99B979-79E8-4C4A-B692-8F4B00043F1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21576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50B06-9C89-E0B7-350F-FBAEB31EF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A175B4-00D4-4F44-4D1F-FC8B306B23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07148-52E2-26B0-52B7-D5288CB19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F3DE8-5CE1-2C6E-A87E-EEA54E9CA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57FD8-7A52-7A5D-B7AE-EB5B0275A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3998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5AAD3-0FE4-A415-065B-9F4251D7D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291AC7-A116-BA41-7601-7BD1BC5444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BA188-A830-227B-6964-68CC637C9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C4272-227C-03C1-F2A4-1050E94BD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D53EE-C89B-EA64-11CF-C740A043B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045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3A668C-2126-DA1F-196D-5448E8E54B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2519A3-A08B-4038-2F92-38E6AF82D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E4322-7E11-1D40-880C-D06758886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FD7E1-7D5E-D8FA-10FE-56D3140CC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76F79-382B-E8A0-030C-1A92FE7C8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1870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FD736-B414-43C4-C7F2-D0FCD1375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1400D-CF24-D79F-C3EF-7207494854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2C329-31BB-95E1-20D8-5FA04A8EF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18C5B-4796-4886-50E8-690C3B830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A731D-5664-3E0D-A35F-E294BE491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3190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2A062-90F8-2C3B-A339-3C4B26D23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A849C-EAF5-EB3E-27D2-AA6B207A8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D12A8-1AA0-F5C4-7737-8857241A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6CA77-3E86-1F24-5B4E-A468A0628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FD89B-FB30-1A8D-CABA-A8066D565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8101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84FB4-9204-EB13-822F-07ED817A1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EE34A-EBD6-CB58-CA54-B5EB3897BA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57C145-7E94-6BDD-0352-BEF65F9C5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50A61B-CE17-2883-EB38-F0A55D8B7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02B77-80D3-6255-84EC-691BC0938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841BD2-CBCC-306B-B966-11A85D193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7052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5449C-3008-8D3A-8B03-4DC566A8F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50F1BC-BF4B-447F-D180-F73EE9491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0D2632-0FBC-0DE3-8536-DBDEE34CD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0BC4AF-7E94-1DC3-AC2F-89BE92E865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6978BF-6C40-467F-0052-C277C42B8F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5C4634-18AB-990D-A77C-7E8D3B95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83884E-F971-EC14-3A3F-94569389B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78F461-83FD-1D17-55B7-4332A9CB7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8966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F371B-C5B0-EC03-56D3-B87B39431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326E0F-0A7A-B8DA-E0F6-872978589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BF7787-DF74-41A4-DF4C-A87640BBD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624038-4CC6-8345-2E3C-C52F35648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196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D035A0-292C-F0D8-59AB-A4C08724E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698B55-B9F1-EDF6-AFDF-B763745C3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6F14D8-D3C1-43F3-417C-002AA8C8F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8829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4251B-B5A3-8F9F-CC64-407452997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C9DCC-B1B7-053F-FE3B-E88669CFE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177CB-0C8B-2936-BD91-D9428FB3FF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1A16F-6A20-C899-9381-0B7D5F167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B48DD0-7C25-11E9-6685-D9182BC51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D7545-FF38-2794-49CF-9BFAF88FB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4537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58C1B-E78E-0B13-D217-8DAC3953D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FD780E-7EA9-26EE-5CBE-162FD0F8A5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07ACC1-81BC-EDB8-B3B8-A479CED0CF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75B9C4-3832-D68A-312B-6C83AA739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8A9BDA-975A-93CA-4327-ED88D3346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4B8C2E-3EAB-21F3-BD7A-1C27A1BD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3217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C9D8AB-2754-17B5-8B2C-F47EC6814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8B847-4801-4C9F-3FD9-BC2FA7A1A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1277F-3E44-FA3D-0AC3-FC75311737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550DC-D3D5-4703-A267-2F933397B228}" type="datetimeFigureOut">
              <a:rPr lang="en-IN" smtClean="0"/>
              <a:t>14-03-2024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3ABA2-A914-9D3B-783E-573B196F0F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66798-3DC2-15CD-83C9-4F22266E9A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814AB-9ED2-4CC4-9AC5-1CC79FB6F83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465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5.xml"/><Relationship Id="rId7" Type="http://schemas.openxmlformats.org/officeDocument/2006/relationships/slide" Target="slide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slide" Target="slide6.xml"/><Relationship Id="rId10" Type="http://schemas.openxmlformats.org/officeDocument/2006/relationships/slide" Target="slide9.xml"/><Relationship Id="rId4" Type="http://schemas.openxmlformats.org/officeDocument/2006/relationships/slide" Target="slide20.xml"/><Relationship Id="rId9" Type="http://schemas.openxmlformats.org/officeDocument/2006/relationships/slide" Target="slide1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5.xml"/><Relationship Id="rId7" Type="http://schemas.openxmlformats.org/officeDocument/2006/relationships/slide" Target="slide1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4.xml"/><Relationship Id="rId11" Type="http://schemas.openxmlformats.org/officeDocument/2006/relationships/slide" Target="slide12.xml"/><Relationship Id="rId5" Type="http://schemas.openxmlformats.org/officeDocument/2006/relationships/slide" Target="slide13.xml"/><Relationship Id="rId10" Type="http://schemas.openxmlformats.org/officeDocument/2006/relationships/slide" Target="slide6.xml"/><Relationship Id="rId4" Type="http://schemas.openxmlformats.org/officeDocument/2006/relationships/slide" Target="slide20.xml"/><Relationship Id="rId9" Type="http://schemas.openxmlformats.org/officeDocument/2006/relationships/slide" Target="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5.xml"/><Relationship Id="rId7" Type="http://schemas.openxmlformats.org/officeDocument/2006/relationships/slide" Target="slide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20.xml"/><Relationship Id="rId10" Type="http://schemas.openxmlformats.org/officeDocument/2006/relationships/slide" Target="slide15.xml"/><Relationship Id="rId4" Type="http://schemas.openxmlformats.org/officeDocument/2006/relationships/slide" Target="slide11.xml"/><Relationship Id="rId9" Type="http://schemas.openxmlformats.org/officeDocument/2006/relationships/slide" Target="slide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5.xml"/><Relationship Id="rId7" Type="http://schemas.openxmlformats.org/officeDocument/2006/relationships/slide" Target="slide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11" Type="http://schemas.openxmlformats.org/officeDocument/2006/relationships/slide" Target="slide15.xml"/><Relationship Id="rId5" Type="http://schemas.openxmlformats.org/officeDocument/2006/relationships/slide" Target="slide17.xml"/><Relationship Id="rId10" Type="http://schemas.openxmlformats.org/officeDocument/2006/relationships/slide" Target="slide18.xml"/><Relationship Id="rId4" Type="http://schemas.openxmlformats.org/officeDocument/2006/relationships/slide" Target="slide20.xml"/><Relationship Id="rId9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5.xml"/><Relationship Id="rId7" Type="http://schemas.openxmlformats.org/officeDocument/2006/relationships/slide" Target="slide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slide" Target="slide18.xml"/><Relationship Id="rId10" Type="http://schemas.openxmlformats.org/officeDocument/2006/relationships/slide" Target="slide15.xml"/><Relationship Id="rId4" Type="http://schemas.openxmlformats.org/officeDocument/2006/relationships/slide" Target="slide20.xml"/><Relationship Id="rId9" Type="http://schemas.openxmlformats.org/officeDocument/2006/relationships/slide" Target="slide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slide" Target="slide5.xml"/><Relationship Id="rId7" Type="http://schemas.openxmlformats.org/officeDocument/2006/relationships/slide" Target="slide6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11" Type="http://schemas.openxmlformats.org/officeDocument/2006/relationships/slide" Target="slide18.xml"/><Relationship Id="rId5" Type="http://schemas.openxmlformats.org/officeDocument/2006/relationships/slide" Target="slide19.xml"/><Relationship Id="rId10" Type="http://schemas.openxmlformats.org/officeDocument/2006/relationships/slide" Target="slide14.xml"/><Relationship Id="rId4" Type="http://schemas.openxmlformats.org/officeDocument/2006/relationships/slide" Target="slide20.xml"/><Relationship Id="rId9" Type="http://schemas.openxmlformats.org/officeDocument/2006/relationships/slide" Target="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7" Type="http://schemas.openxmlformats.org/officeDocument/2006/relationships/slide" Target="slide1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17.xml"/><Relationship Id="rId4" Type="http://schemas.openxmlformats.org/officeDocument/2006/relationships/slide" Target="slide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7" Type="http://schemas.openxmlformats.org/officeDocument/2006/relationships/slide" Target="slide19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8.xml"/><Relationship Id="rId5" Type="http://schemas.openxmlformats.org/officeDocument/2006/relationships/slide" Target="slide16.xml"/><Relationship Id="rId4" Type="http://schemas.openxmlformats.org/officeDocument/2006/relationships/slide" Target="slid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9.xml"/><Relationship Id="rId5" Type="http://schemas.openxmlformats.org/officeDocument/2006/relationships/slide" Target="slide17.xml"/><Relationship Id="rId4" Type="http://schemas.openxmlformats.org/officeDocument/2006/relationships/slide" Target="slide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7.xml"/><Relationship Id="rId5" Type="http://schemas.openxmlformats.org/officeDocument/2006/relationships/slide" Target="slide18.xml"/><Relationship Id="rId4" Type="http://schemas.openxmlformats.org/officeDocument/2006/relationships/slide" Target="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ontrol" Target="../activeX/activeX3.xml"/><Relationship Id="rId7" Type="http://schemas.openxmlformats.org/officeDocument/2006/relationships/image" Target="../media/image7.wmf"/><Relationship Id="rId2" Type="http://schemas.openxmlformats.org/officeDocument/2006/relationships/control" Target="../activeX/activeX2.xml"/><Relationship Id="rId1" Type="http://schemas.openxmlformats.org/officeDocument/2006/relationships/control" Target="../activeX/activeX1.xml"/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5" Type="http://schemas.openxmlformats.org/officeDocument/2006/relationships/audio" Target="../media/audio1.wav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image" Target="../media/image3.png"/><Relationship Id="rId7" Type="http://schemas.openxmlformats.org/officeDocument/2006/relationships/slide" Target="slide1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" Target="slide16.xml"/><Relationship Id="rId5" Type="http://schemas.openxmlformats.org/officeDocument/2006/relationships/slide" Target="slide6.xml"/><Relationship Id="rId4" Type="http://schemas.openxmlformats.org/officeDocument/2006/relationships/slide" Target="slide20.xml"/><Relationship Id="rId9" Type="http://schemas.openxmlformats.org/officeDocument/2006/relationships/slide" Target="slide1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slide" Target="slide5.xml"/><Relationship Id="rId7" Type="http://schemas.openxmlformats.org/officeDocument/2006/relationships/slide" Target="slide18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10" Type="http://schemas.openxmlformats.org/officeDocument/2006/relationships/slide" Target="slide10.xml"/><Relationship Id="rId4" Type="http://schemas.openxmlformats.org/officeDocument/2006/relationships/slide" Target="slide20.xml"/><Relationship Id="rId9" Type="http://schemas.openxmlformats.org/officeDocument/2006/relationships/slide" Target="slide1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5.xml"/><Relationship Id="rId7" Type="http://schemas.openxmlformats.org/officeDocument/2006/relationships/slide" Target="slide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0.xml"/><Relationship Id="rId5" Type="http://schemas.openxmlformats.org/officeDocument/2006/relationships/slide" Target="slide11.xml"/><Relationship Id="rId10" Type="http://schemas.openxmlformats.org/officeDocument/2006/relationships/slide" Target="slide9.xml"/><Relationship Id="rId4" Type="http://schemas.openxmlformats.org/officeDocument/2006/relationships/slide" Target="slide20.xml"/><Relationship Id="rId9" Type="http://schemas.openxmlformats.org/officeDocument/2006/relationships/slide" Target="slide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5.xml"/><Relationship Id="rId7" Type="http://schemas.openxmlformats.org/officeDocument/2006/relationships/slide" Target="slide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0.xml"/><Relationship Id="rId5" Type="http://schemas.openxmlformats.org/officeDocument/2006/relationships/slide" Target="slide11.xml"/><Relationship Id="rId10" Type="http://schemas.openxmlformats.org/officeDocument/2006/relationships/slide" Target="slide9.xml"/><Relationship Id="rId4" Type="http://schemas.openxmlformats.org/officeDocument/2006/relationships/slide" Target="slide20.xml"/><Relationship Id="rId9" Type="http://schemas.openxmlformats.org/officeDocument/2006/relationships/slide" Target="slide1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5.xml"/><Relationship Id="rId7" Type="http://schemas.openxmlformats.org/officeDocument/2006/relationships/slide" Target="slide7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" Target="slide10.xml"/><Relationship Id="rId5" Type="http://schemas.openxmlformats.org/officeDocument/2006/relationships/slide" Target="slide11.xml"/><Relationship Id="rId10" Type="http://schemas.openxmlformats.org/officeDocument/2006/relationships/slide" Target="slide9.xml"/><Relationship Id="rId4" Type="http://schemas.openxmlformats.org/officeDocument/2006/relationships/slide" Target="slide20.xml"/><Relationship Id="rId9" Type="http://schemas.openxmlformats.org/officeDocument/2006/relationships/slide" Target="slide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5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hlinkHover r:id="rId5" action="ppaction://hlinksldjump"/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028" name="Group 1027">
            <a:extLst>
              <a:ext uri="{FF2B5EF4-FFF2-40B4-BE49-F238E27FC236}">
                <a16:creationId xmlns:a16="http://schemas.microsoft.com/office/drawing/2014/main" id="{6F504BF1-8F56-8054-8101-504624A37E11}"/>
              </a:ext>
            </a:extLst>
          </p:cNvPr>
          <p:cNvGrpSpPr/>
          <p:nvPr/>
        </p:nvGrpSpPr>
        <p:grpSpPr>
          <a:xfrm>
            <a:off x="6804672" y="4979815"/>
            <a:ext cx="3184279" cy="620347"/>
            <a:chOff x="6804672" y="4979815"/>
            <a:chExt cx="3184279" cy="6203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17E64A76-D607-CB24-0A41-FB7BAB8D835D}"/>
                </a:ext>
              </a:extLst>
            </p:cNvPr>
            <p:cNvSpPr/>
            <p:nvPr/>
          </p:nvSpPr>
          <p:spPr>
            <a:xfrm>
              <a:off x="6804672" y="4979815"/>
              <a:ext cx="3184279" cy="580826"/>
            </a:xfrm>
            <a:prstGeom prst="roundRect">
              <a:avLst/>
            </a:prstGeom>
            <a:solidFill>
              <a:srgbClr val="CC00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52D39B-E871-3D08-59AF-3D96E1E15E38}"/>
                </a:ext>
              </a:extLst>
            </p:cNvPr>
            <p:cNvSpPr txBox="1"/>
            <p:nvPr/>
          </p:nvSpPr>
          <p:spPr>
            <a:xfrm>
              <a:off x="6825013" y="4989057"/>
              <a:ext cx="649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</a:rPr>
                <a:t>ENG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9E6E12-80F7-8F17-8454-85F6FC3D30F7}"/>
                </a:ext>
              </a:extLst>
            </p:cNvPr>
            <p:cNvSpPr txBox="1"/>
            <p:nvPr/>
          </p:nvSpPr>
          <p:spPr>
            <a:xfrm>
              <a:off x="7451758" y="4986692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AAA12F-18C6-71CF-B6F2-84970F9D29D0}"/>
                </a:ext>
              </a:extLst>
            </p:cNvPr>
            <p:cNvSpPr txBox="1"/>
            <p:nvPr/>
          </p:nvSpPr>
          <p:spPr>
            <a:xfrm>
              <a:off x="7451757" y="5230830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 Keyboard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sp>
        <p:nvSpPr>
          <p:cNvPr id="8" name="Rectangle: Rounded Corners 7">
            <a:hlinkHover r:id="rId5" action="ppaction://hlinksldjump"/>
            <a:extLst>
              <a:ext uri="{FF2B5EF4-FFF2-40B4-BE49-F238E27FC236}">
                <a16:creationId xmlns:a16="http://schemas.microsoft.com/office/drawing/2014/main" id="{CBF3E5EA-3B70-D3EC-0A46-508AC20DE025}"/>
              </a:ext>
            </a:extLst>
          </p:cNvPr>
          <p:cNvSpPr/>
          <p:nvPr/>
        </p:nvSpPr>
        <p:spPr>
          <a:xfrm>
            <a:off x="6805302" y="4981671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8" name="Rectangle: Rounded Corners 17">
            <a:hlinkClick r:id="rId6" action="ppaction://hlinksldjump"/>
            <a:extLst>
              <a:ext uri="{FF2B5EF4-FFF2-40B4-BE49-F238E27FC236}">
                <a16:creationId xmlns:a16="http://schemas.microsoft.com/office/drawing/2014/main" id="{4C61C990-085B-6A60-ADE3-1ACEAD413559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8D915CF-2721-B70D-18FF-645A58428106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0AEE8E1-D0A6-5D59-8508-C8D4B6B459D8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68A94358-3D25-0E9E-A87B-50E51EE39FFF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30" name="Arc 29">
                <a:extLst>
                  <a:ext uri="{FF2B5EF4-FFF2-40B4-BE49-F238E27FC236}">
                    <a16:creationId xmlns:a16="http://schemas.microsoft.com/office/drawing/2014/main" id="{EB389F44-84D1-6239-F805-D3A5227A0825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3" name="Arc 32">
                <a:extLst>
                  <a:ext uri="{FF2B5EF4-FFF2-40B4-BE49-F238E27FC236}">
                    <a16:creationId xmlns:a16="http://schemas.microsoft.com/office/drawing/2014/main" id="{ED4C2559-429B-6F09-B8FA-8840D1C4D706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5" name="Arc 34">
                <a:extLst>
                  <a:ext uri="{FF2B5EF4-FFF2-40B4-BE49-F238E27FC236}">
                    <a16:creationId xmlns:a16="http://schemas.microsoft.com/office/drawing/2014/main" id="{BBAA6373-1711-9819-65C2-C771F276B833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21" name="Rectangle: Rounded Corners 20">
              <a:hlinkHover r:id="rId7" action="ppaction://hlinksldjump"/>
              <a:extLst>
                <a:ext uri="{FF2B5EF4-FFF2-40B4-BE49-F238E27FC236}">
                  <a16:creationId xmlns:a16="http://schemas.microsoft.com/office/drawing/2014/main" id="{D6CDDD1A-22BF-B4C5-1882-0FAAB630E0ED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124D7C0-25C5-9003-A063-0A4504C81BD1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43656220-0582-FEE4-A338-659BED345E82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EB531EF2-AF05-DF82-72FE-2DB39E36525D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8E3780DD-39E6-48AD-4909-095F666AA15A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4" name="Arc 53">
                <a:extLst>
                  <a:ext uri="{FF2B5EF4-FFF2-40B4-BE49-F238E27FC236}">
                    <a16:creationId xmlns:a16="http://schemas.microsoft.com/office/drawing/2014/main" id="{BF374FE2-1DC3-0BCF-296A-A297D78B73F3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6986C7AD-6D25-B61D-7DE0-D4B1A2C35FE6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29" name="Straight Connector 1028">
                <a:extLst>
                  <a:ext uri="{FF2B5EF4-FFF2-40B4-BE49-F238E27FC236}">
                    <a16:creationId xmlns:a16="http://schemas.microsoft.com/office/drawing/2014/main" id="{DEBBA319-F094-2ACE-A5A5-69B428456F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0" name="Straight Connector 1029">
                <a:extLst>
                  <a:ext uri="{FF2B5EF4-FFF2-40B4-BE49-F238E27FC236}">
                    <a16:creationId xmlns:a16="http://schemas.microsoft.com/office/drawing/2014/main" id="{0F65C9BE-C269-6C0B-E7D9-90D6E73153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1" name="Straight Connector 1030">
                <a:extLst>
                  <a:ext uri="{FF2B5EF4-FFF2-40B4-BE49-F238E27FC236}">
                    <a16:creationId xmlns:a16="http://schemas.microsoft.com/office/drawing/2014/main" id="{BE0AF60A-F568-E2F2-98FA-1AFBCDA613B0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2" name="Straight Connector 1031">
                <a:extLst>
                  <a:ext uri="{FF2B5EF4-FFF2-40B4-BE49-F238E27FC236}">
                    <a16:creationId xmlns:a16="http://schemas.microsoft.com/office/drawing/2014/main" id="{00FDC3C5-9796-AAC6-B91D-74F7B8942A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3" name="Straight Connector 1032">
                <a:extLst>
                  <a:ext uri="{FF2B5EF4-FFF2-40B4-BE49-F238E27FC236}">
                    <a16:creationId xmlns:a16="http://schemas.microsoft.com/office/drawing/2014/main" id="{1C918759-1791-86D8-B90C-44925D27557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4" name="Straight Connector 1033">
                <a:extLst>
                  <a:ext uri="{FF2B5EF4-FFF2-40B4-BE49-F238E27FC236}">
                    <a16:creationId xmlns:a16="http://schemas.microsoft.com/office/drawing/2014/main" id="{3955C510-96B4-CB40-3295-1C23F2AE9E37}"/>
                  </a:ext>
                </a:extLst>
              </p:cNvPr>
              <p:cNvCxnSpPr>
                <a:cxnSpLocks/>
                <a:endCxn id="52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5" name="Straight Connector 1034">
                <a:extLst>
                  <a:ext uri="{FF2B5EF4-FFF2-40B4-BE49-F238E27FC236}">
                    <a16:creationId xmlns:a16="http://schemas.microsoft.com/office/drawing/2014/main" id="{9C31DC0F-DAC6-BADB-AF6D-D6A8AC2B77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6" name="Straight Connector 1035">
                <a:extLst>
                  <a:ext uri="{FF2B5EF4-FFF2-40B4-BE49-F238E27FC236}">
                    <a16:creationId xmlns:a16="http://schemas.microsoft.com/office/drawing/2014/main" id="{BACAB383-83BC-89FA-BD14-9F889093E7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Straight Connector 1036">
                <a:extLst>
                  <a:ext uri="{FF2B5EF4-FFF2-40B4-BE49-F238E27FC236}">
                    <a16:creationId xmlns:a16="http://schemas.microsoft.com/office/drawing/2014/main" id="{5063F92C-E928-A114-3D29-61F168C622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Straight Connector 1037">
                <a:extLst>
                  <a:ext uri="{FF2B5EF4-FFF2-40B4-BE49-F238E27FC236}">
                    <a16:creationId xmlns:a16="http://schemas.microsoft.com/office/drawing/2014/main" id="{AF2733CB-B552-97E7-2EDE-90A56C4CE8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9" name="Arc 1038">
                <a:extLst>
                  <a:ext uri="{FF2B5EF4-FFF2-40B4-BE49-F238E27FC236}">
                    <a16:creationId xmlns:a16="http://schemas.microsoft.com/office/drawing/2014/main" id="{A2AEA7D4-764A-EA31-3A03-A8420A916BF9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0" name="Arc 1039">
                <a:extLst>
                  <a:ext uri="{FF2B5EF4-FFF2-40B4-BE49-F238E27FC236}">
                    <a16:creationId xmlns:a16="http://schemas.microsoft.com/office/drawing/2014/main" id="{BD0C2EBE-367C-87BD-65A9-586633436B07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1" name="Arc 1040">
                <a:extLst>
                  <a:ext uri="{FF2B5EF4-FFF2-40B4-BE49-F238E27FC236}">
                    <a16:creationId xmlns:a16="http://schemas.microsoft.com/office/drawing/2014/main" id="{8D35B8DA-44D6-3601-6C2A-FF517FB5DD56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42" name="Straight Connector 1041">
                <a:extLst>
                  <a:ext uri="{FF2B5EF4-FFF2-40B4-BE49-F238E27FC236}">
                    <a16:creationId xmlns:a16="http://schemas.microsoft.com/office/drawing/2014/main" id="{0E75274A-9BB7-8CCB-555D-5BB5A7D4F814}"/>
                  </a:ext>
                </a:extLst>
              </p:cNvPr>
              <p:cNvCxnSpPr>
                <a:cxnSpLocks/>
                <a:stCxn id="1041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3" name="Straight Connector 1042">
                <a:extLst>
                  <a:ext uri="{FF2B5EF4-FFF2-40B4-BE49-F238E27FC236}">
                    <a16:creationId xmlns:a16="http://schemas.microsoft.com/office/drawing/2014/main" id="{DD8FE8A2-DB6A-A1E3-33BC-9EC234867F0F}"/>
                  </a:ext>
                </a:extLst>
              </p:cNvPr>
              <p:cNvCxnSpPr>
                <a:cxnSpLocks/>
                <a:endCxn id="1041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4" name="Oval 1043">
                <a:extLst>
                  <a:ext uri="{FF2B5EF4-FFF2-40B4-BE49-F238E27FC236}">
                    <a16:creationId xmlns:a16="http://schemas.microsoft.com/office/drawing/2014/main" id="{10689EB3-F32C-0701-C402-7A5301CB0B2B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48" name="Rectangle: Rounded Corners 47">
              <a:hlinkHover r:id="rId8" action="ppaction://hlinksldjump"/>
              <a:extLst>
                <a:ext uri="{FF2B5EF4-FFF2-40B4-BE49-F238E27FC236}">
                  <a16:creationId xmlns:a16="http://schemas.microsoft.com/office/drawing/2014/main" id="{F1CBC018-B700-7893-02C2-2E0F842515D7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9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5ED4CD2F-BFC2-ABCF-71B0-68BB7732630B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9BCEC01D-215D-642D-ABE7-F3E3B4E48B78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0CFF4925-00F7-4A0B-0973-BC97E0A1C972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49" name="Straight Connector 1048">
                <a:extLst>
                  <a:ext uri="{FF2B5EF4-FFF2-40B4-BE49-F238E27FC236}">
                    <a16:creationId xmlns:a16="http://schemas.microsoft.com/office/drawing/2014/main" id="{521C1CBC-8C4E-4F24-36F6-1281C560BE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7" name="Rectangle: Rounded Corners 1046">
              <a:hlinkHover r:id="rId10" action="ppaction://hlinksldjump"/>
              <a:extLst>
                <a:ext uri="{FF2B5EF4-FFF2-40B4-BE49-F238E27FC236}">
                  <a16:creationId xmlns:a16="http://schemas.microsoft.com/office/drawing/2014/main" id="{F745925C-C430-7858-44D3-C3AF1F82773D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269833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7E64A76-D607-CB24-0A41-FB7BAB8D835D}"/>
              </a:ext>
            </a:extLst>
          </p:cNvPr>
          <p:cNvSpPr/>
          <p:nvPr/>
        </p:nvSpPr>
        <p:spPr>
          <a:xfrm>
            <a:off x="6804672" y="4979815"/>
            <a:ext cx="3184279" cy="580826"/>
          </a:xfrm>
          <a:prstGeom prst="round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rgbClr val="CC0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52D39B-E871-3D08-59AF-3D96E1E15E38}"/>
              </a:ext>
            </a:extLst>
          </p:cNvPr>
          <p:cNvSpPr txBox="1"/>
          <p:nvPr/>
        </p:nvSpPr>
        <p:spPr>
          <a:xfrm>
            <a:off x="6825013" y="4989057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9E6E12-80F7-8F17-8454-85F6FC3D30F7}"/>
              </a:ext>
            </a:extLst>
          </p:cNvPr>
          <p:cNvSpPr txBox="1"/>
          <p:nvPr/>
        </p:nvSpPr>
        <p:spPr>
          <a:xfrm>
            <a:off x="7451758" y="4986692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AAA12F-18C6-71CF-B6F2-84970F9D29D0}"/>
              </a:ext>
            </a:extLst>
          </p:cNvPr>
          <p:cNvSpPr txBox="1"/>
          <p:nvPr/>
        </p:nvSpPr>
        <p:spPr>
          <a:xfrm>
            <a:off x="7451757" y="5230830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(India) Keyboard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3941276-35CD-020F-BBED-EDEECAC92185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B1C8AA1-4324-3433-4F88-D8D625B350E0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76FB5C-28EB-DA87-671E-08D44E23D448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27" name="Arc 26">
                <a:extLst>
                  <a:ext uri="{FF2B5EF4-FFF2-40B4-BE49-F238E27FC236}">
                    <a16:creationId xmlns:a16="http://schemas.microsoft.com/office/drawing/2014/main" id="{E9378C6D-7F6D-4FCA-ACA4-20846EC0E2CC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9EBEB972-7A0E-9B13-ACAC-9740BC5FB538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id="{0B42ED10-B2E6-CA7B-7B49-67B07F2468C4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25" name="Rectangle: Rounded Corners 24">
              <a:hlinkHover r:id="rId5" action="ppaction://hlinksldjump"/>
              <a:extLst>
                <a:ext uri="{FF2B5EF4-FFF2-40B4-BE49-F238E27FC236}">
                  <a16:creationId xmlns:a16="http://schemas.microsoft.com/office/drawing/2014/main" id="{E0360F7A-18B7-55A6-06E7-DD1554B6D86B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EEB036D-314D-9B32-0ED0-5EE68D45F3A4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00DAC09-698D-D614-3009-25A97F8ACAEF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D3C4C1BE-F678-9030-6DF1-CF4DA51F2939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37" name="Arc 36">
                <a:extLst>
                  <a:ext uri="{FF2B5EF4-FFF2-40B4-BE49-F238E27FC236}">
                    <a16:creationId xmlns:a16="http://schemas.microsoft.com/office/drawing/2014/main" id="{F309DCF1-F726-CD64-A383-3AA1AD3EAB6B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19A3E31E-0FAD-802D-793A-3DAE3AF9EE89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E9BC68D7-08DE-1417-6590-1C589CEC6117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5FBC4D9-6DB4-77F3-6C53-9F0477AD7A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54BF3C8-9A3B-CFD2-474F-788E194F0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71F57963-8322-C32B-E95E-C9A5144F8A5C}"/>
                  </a:ext>
                </a:extLst>
              </p:cNvPr>
              <p:cNvCxnSpPr>
                <a:cxnSpLocks/>
                <a:endCxn id="37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D6F2334-EE9E-33BB-0D1B-A467563233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C9EE14C-AE02-E098-5977-F8CCCDF42DD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5CF81E39-D4CA-99A2-FBA0-B64FCC0BC0EF}"/>
                  </a:ext>
                </a:extLst>
              </p:cNvPr>
              <p:cNvCxnSpPr>
                <a:cxnSpLocks/>
                <a:endCxn id="37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3E8D4B7D-0018-F110-70A0-8FA4969E1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114ACD2-3F55-97A0-554A-382D01E6DD3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9669D38C-8F84-A794-9DC7-FAF4244BF3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DB24F11D-4D93-BE09-227C-085D601ED7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50C6B9AA-721F-9745-1C8E-255B40544F65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BD31D721-D7B6-4654-105A-9A069C63E9C1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E1FB6109-745B-5140-D75D-20390158224C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59CF7A37-7C48-F588-78F9-C713BAFD88C2}"/>
                  </a:ext>
                </a:extLst>
              </p:cNvPr>
              <p:cNvCxnSpPr>
                <a:cxnSpLocks/>
                <a:stCxn id="58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9C033A6A-ABAB-A5F8-0BBD-BD66E3040F15}"/>
                  </a:ext>
                </a:extLst>
              </p:cNvPr>
              <p:cNvCxnSpPr>
                <a:cxnSpLocks/>
                <a:endCxn id="58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9AD7E563-6ED3-505D-1F30-067026CE180E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34" name="Rectangle: Rounded Corners 33">
              <a:hlinkHover r:id="rId6" action="ppaction://hlinksldjump"/>
              <a:extLst>
                <a:ext uri="{FF2B5EF4-FFF2-40B4-BE49-F238E27FC236}">
                  <a16:creationId xmlns:a16="http://schemas.microsoft.com/office/drawing/2014/main" id="{FCE441C2-86F0-884E-2E1A-32D27C84C6E0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7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63EB73F-69CA-423A-87A1-29A99B9E09B1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24" name="Group 1023">
              <a:extLst>
                <a:ext uri="{FF2B5EF4-FFF2-40B4-BE49-F238E27FC236}">
                  <a16:creationId xmlns:a16="http://schemas.microsoft.com/office/drawing/2014/main" id="{E2DA045C-5BBC-6FA0-DD7A-8F9C74BDD5F0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C69EB958-2495-68B6-E921-4B21A7FACD0D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27" name="Straight Connector 1026">
                <a:extLst>
                  <a:ext uri="{FF2B5EF4-FFF2-40B4-BE49-F238E27FC236}">
                    <a16:creationId xmlns:a16="http://schemas.microsoft.com/office/drawing/2014/main" id="{CD2FA97D-C792-7392-3EB0-3696B8B066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25" name="Rectangle: Rounded Corners 1024">
              <a:hlinkHover r:id="rId8" action="ppaction://hlinksldjump"/>
              <a:extLst>
                <a:ext uri="{FF2B5EF4-FFF2-40B4-BE49-F238E27FC236}">
                  <a16:creationId xmlns:a16="http://schemas.microsoft.com/office/drawing/2014/main" id="{7F8AEC30-5C4C-3B54-78C2-71B6B2F5DF25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9" name="Rectangle: Rounded Corners 18">
            <a:hlinkClick r:id="rId9" action="ppaction://hlinksldjump"/>
            <a:extLst>
              <a:ext uri="{FF2B5EF4-FFF2-40B4-BE49-F238E27FC236}">
                <a16:creationId xmlns:a16="http://schemas.microsoft.com/office/drawing/2014/main" id="{E083EDA6-AF33-321F-3134-37E87B3D571C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0" name="Rectangle: Rounded Corners 19">
            <a:hlinkClick r:id="rId10" action="ppaction://hlinksldjump"/>
            <a:hlinkHover r:id="rId11" action="ppaction://hlinksldjump"/>
            <a:extLst>
              <a:ext uri="{FF2B5EF4-FFF2-40B4-BE49-F238E27FC236}">
                <a16:creationId xmlns:a16="http://schemas.microsoft.com/office/drawing/2014/main" id="{907B0544-5BAD-0CE5-765F-D995ED134303}"/>
              </a:ext>
            </a:extLst>
          </p:cNvPr>
          <p:cNvSpPr/>
          <p:nvPr/>
        </p:nvSpPr>
        <p:spPr>
          <a:xfrm>
            <a:off x="6805302" y="4981671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26983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5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5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hlinkHover r:id="rId4" action="ppaction://hlinksldjump"/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7E64A76-D607-CB24-0A41-FB7BAB8D835D}"/>
              </a:ext>
            </a:extLst>
          </p:cNvPr>
          <p:cNvSpPr/>
          <p:nvPr/>
        </p:nvSpPr>
        <p:spPr>
          <a:xfrm>
            <a:off x="6804672" y="4979815"/>
            <a:ext cx="3184279" cy="58082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rgbClr val="CC0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52D39B-E871-3D08-59AF-3D96E1E15E38}"/>
              </a:ext>
            </a:extLst>
          </p:cNvPr>
          <p:cNvSpPr txBox="1"/>
          <p:nvPr/>
        </p:nvSpPr>
        <p:spPr>
          <a:xfrm>
            <a:off x="6825013" y="4989057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9E6E12-80F7-8F17-8454-85F6FC3D30F7}"/>
              </a:ext>
            </a:extLst>
          </p:cNvPr>
          <p:cNvSpPr txBox="1"/>
          <p:nvPr/>
        </p:nvSpPr>
        <p:spPr>
          <a:xfrm>
            <a:off x="7451758" y="4986692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AAA12F-18C6-71CF-B6F2-84970F9D29D0}"/>
              </a:ext>
            </a:extLst>
          </p:cNvPr>
          <p:cNvSpPr txBox="1"/>
          <p:nvPr/>
        </p:nvSpPr>
        <p:spPr>
          <a:xfrm>
            <a:off x="7451757" y="5230830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(India) Keyboard</a:t>
            </a:r>
          </a:p>
        </p:txBody>
      </p:sp>
      <p:sp>
        <p:nvSpPr>
          <p:cNvPr id="19" name="Rectangle: Rounded Corners 18">
            <a:hlinkHover r:id="rId4" action="ppaction://hlinksldjump"/>
            <a:extLst>
              <a:ext uri="{FF2B5EF4-FFF2-40B4-BE49-F238E27FC236}">
                <a16:creationId xmlns:a16="http://schemas.microsoft.com/office/drawing/2014/main" id="{E083EDA6-AF33-321F-3134-37E87B3D571C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0" name="Rectangle: Rounded Corners 19">
            <a:hlinkClick r:id="rId6" action="ppaction://hlinksldjump"/>
            <a:extLst>
              <a:ext uri="{FF2B5EF4-FFF2-40B4-BE49-F238E27FC236}">
                <a16:creationId xmlns:a16="http://schemas.microsoft.com/office/drawing/2014/main" id="{907B0544-5BAD-0CE5-765F-D995ED134303}"/>
              </a:ext>
            </a:extLst>
          </p:cNvPr>
          <p:cNvSpPr/>
          <p:nvPr/>
        </p:nvSpPr>
        <p:spPr>
          <a:xfrm>
            <a:off x="6825013" y="4990368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B9E8ABB-E69A-2ED5-ABBA-17BE4B8143F9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20D44D7-25F9-B6C0-D1FE-A842B42867EE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3B1CB5AF-42AC-683A-B489-72BEB1C6A383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30" name="Arc 29">
                <a:extLst>
                  <a:ext uri="{FF2B5EF4-FFF2-40B4-BE49-F238E27FC236}">
                    <a16:creationId xmlns:a16="http://schemas.microsoft.com/office/drawing/2014/main" id="{98604C51-0545-10E8-369F-D1AA6FF7E0B7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3" name="Arc 32">
                <a:extLst>
                  <a:ext uri="{FF2B5EF4-FFF2-40B4-BE49-F238E27FC236}">
                    <a16:creationId xmlns:a16="http://schemas.microsoft.com/office/drawing/2014/main" id="{9BB2BE71-44E9-32CA-383C-2105906DAD34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5" name="Arc 34">
                <a:extLst>
                  <a:ext uri="{FF2B5EF4-FFF2-40B4-BE49-F238E27FC236}">
                    <a16:creationId xmlns:a16="http://schemas.microsoft.com/office/drawing/2014/main" id="{C1B971AA-0324-C48D-AB95-2ABA41DB1327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21" name="Rectangle: Rounded Corners 20">
              <a:hlinkHover r:id="rId7" action="ppaction://hlinksldjump"/>
              <a:extLst>
                <a:ext uri="{FF2B5EF4-FFF2-40B4-BE49-F238E27FC236}">
                  <a16:creationId xmlns:a16="http://schemas.microsoft.com/office/drawing/2014/main" id="{162295F4-B917-7048-7156-70283EE01D48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CDDD1E6-D0DF-0E1B-0DDD-15F4983BA543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ED96555-552C-C8A1-721E-302F0CCE2795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F0A1C05E-A2CD-8CF8-48E7-88B1C7766F92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82798144-2719-372E-4025-E1B8D479F5B9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4" name="Arc 53">
                <a:extLst>
                  <a:ext uri="{FF2B5EF4-FFF2-40B4-BE49-F238E27FC236}">
                    <a16:creationId xmlns:a16="http://schemas.microsoft.com/office/drawing/2014/main" id="{FA390A00-3E13-08CF-B973-EE103C777BBA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5ADB66D6-635D-2367-573F-F235CF14283A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28" name="Straight Connector 1027">
                <a:extLst>
                  <a:ext uri="{FF2B5EF4-FFF2-40B4-BE49-F238E27FC236}">
                    <a16:creationId xmlns:a16="http://schemas.microsoft.com/office/drawing/2014/main" id="{EAFC1A33-611C-2008-348B-6684B84D0B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9" name="Straight Connector 1028">
                <a:extLst>
                  <a:ext uri="{FF2B5EF4-FFF2-40B4-BE49-F238E27FC236}">
                    <a16:creationId xmlns:a16="http://schemas.microsoft.com/office/drawing/2014/main" id="{264DED4E-163F-2898-EB78-32C9F512D1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0" name="Straight Connector 1029">
                <a:extLst>
                  <a:ext uri="{FF2B5EF4-FFF2-40B4-BE49-F238E27FC236}">
                    <a16:creationId xmlns:a16="http://schemas.microsoft.com/office/drawing/2014/main" id="{F8EAECC0-31A3-D3CF-5391-D3389AF20771}"/>
                  </a:ext>
                </a:extLst>
              </p:cNvPr>
              <p:cNvCxnSpPr>
                <a:cxnSpLocks/>
                <a:endCxn id="52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1" name="Straight Connector 1030">
                <a:extLst>
                  <a:ext uri="{FF2B5EF4-FFF2-40B4-BE49-F238E27FC236}">
                    <a16:creationId xmlns:a16="http://schemas.microsoft.com/office/drawing/2014/main" id="{DD860CF6-3096-7BEE-9362-F6DA5047696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2" name="Straight Connector 1031">
                <a:extLst>
                  <a:ext uri="{FF2B5EF4-FFF2-40B4-BE49-F238E27FC236}">
                    <a16:creationId xmlns:a16="http://schemas.microsoft.com/office/drawing/2014/main" id="{79C6FD01-D669-520E-8A39-C073F55CAE2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3" name="Straight Connector 1032">
                <a:extLst>
                  <a:ext uri="{FF2B5EF4-FFF2-40B4-BE49-F238E27FC236}">
                    <a16:creationId xmlns:a16="http://schemas.microsoft.com/office/drawing/2014/main" id="{EE0D6BD5-3380-1F87-A64A-08D584969BFF}"/>
                  </a:ext>
                </a:extLst>
              </p:cNvPr>
              <p:cNvCxnSpPr>
                <a:cxnSpLocks/>
                <a:endCxn id="52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4" name="Straight Connector 1033">
                <a:extLst>
                  <a:ext uri="{FF2B5EF4-FFF2-40B4-BE49-F238E27FC236}">
                    <a16:creationId xmlns:a16="http://schemas.microsoft.com/office/drawing/2014/main" id="{D26C8988-51E0-CDC0-451A-95863EC3A01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5" name="Straight Connector 1034">
                <a:extLst>
                  <a:ext uri="{FF2B5EF4-FFF2-40B4-BE49-F238E27FC236}">
                    <a16:creationId xmlns:a16="http://schemas.microsoft.com/office/drawing/2014/main" id="{F2D795A1-DA58-B96B-DBFA-F381C65BD18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6" name="Straight Connector 1035">
                <a:extLst>
                  <a:ext uri="{FF2B5EF4-FFF2-40B4-BE49-F238E27FC236}">
                    <a16:creationId xmlns:a16="http://schemas.microsoft.com/office/drawing/2014/main" id="{3FFD2454-DED8-48D1-87DF-38529A10A2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Straight Connector 1036">
                <a:extLst>
                  <a:ext uri="{FF2B5EF4-FFF2-40B4-BE49-F238E27FC236}">
                    <a16:creationId xmlns:a16="http://schemas.microsoft.com/office/drawing/2014/main" id="{E1C84F3F-CE3B-1151-11B6-2254D97AD05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8" name="Arc 1037">
                <a:extLst>
                  <a:ext uri="{FF2B5EF4-FFF2-40B4-BE49-F238E27FC236}">
                    <a16:creationId xmlns:a16="http://schemas.microsoft.com/office/drawing/2014/main" id="{29A6F0F3-94D8-BC80-2020-4956200D7F10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39" name="Arc 1038">
                <a:extLst>
                  <a:ext uri="{FF2B5EF4-FFF2-40B4-BE49-F238E27FC236}">
                    <a16:creationId xmlns:a16="http://schemas.microsoft.com/office/drawing/2014/main" id="{484A1970-15C6-6D7A-B0D2-0B2E6A571907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0" name="Arc 1039">
                <a:extLst>
                  <a:ext uri="{FF2B5EF4-FFF2-40B4-BE49-F238E27FC236}">
                    <a16:creationId xmlns:a16="http://schemas.microsoft.com/office/drawing/2014/main" id="{09830EFE-4205-A52E-49B3-76E860D6770A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41" name="Straight Connector 1040">
                <a:extLst>
                  <a:ext uri="{FF2B5EF4-FFF2-40B4-BE49-F238E27FC236}">
                    <a16:creationId xmlns:a16="http://schemas.microsoft.com/office/drawing/2014/main" id="{E72BEBBE-DEBE-9ED5-F04A-18F47A56AFAC}"/>
                  </a:ext>
                </a:extLst>
              </p:cNvPr>
              <p:cNvCxnSpPr>
                <a:cxnSpLocks/>
                <a:stCxn id="1040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2" name="Straight Connector 1041">
                <a:extLst>
                  <a:ext uri="{FF2B5EF4-FFF2-40B4-BE49-F238E27FC236}">
                    <a16:creationId xmlns:a16="http://schemas.microsoft.com/office/drawing/2014/main" id="{08B1C3CA-206E-48BB-177B-DF65DE7130DC}"/>
                  </a:ext>
                </a:extLst>
              </p:cNvPr>
              <p:cNvCxnSpPr>
                <a:cxnSpLocks/>
                <a:endCxn id="1040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3" name="Oval 1042">
                <a:extLst>
                  <a:ext uri="{FF2B5EF4-FFF2-40B4-BE49-F238E27FC236}">
                    <a16:creationId xmlns:a16="http://schemas.microsoft.com/office/drawing/2014/main" id="{111C3ABE-B15A-E596-103A-C20A517554D7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48" name="Rectangle: Rounded Corners 47">
              <a:hlinkHover r:id="rId8" action="ppaction://hlinksldjump"/>
              <a:extLst>
                <a:ext uri="{FF2B5EF4-FFF2-40B4-BE49-F238E27FC236}">
                  <a16:creationId xmlns:a16="http://schemas.microsoft.com/office/drawing/2014/main" id="{28435410-F0D9-A815-3A72-C2AFF3926A07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9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1044" name="Group 1043">
            <a:extLst>
              <a:ext uri="{FF2B5EF4-FFF2-40B4-BE49-F238E27FC236}">
                <a16:creationId xmlns:a16="http://schemas.microsoft.com/office/drawing/2014/main" id="{743A6D5E-C646-B302-B927-349F1E821766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45" name="Group 1044">
              <a:extLst>
                <a:ext uri="{FF2B5EF4-FFF2-40B4-BE49-F238E27FC236}">
                  <a16:creationId xmlns:a16="http://schemas.microsoft.com/office/drawing/2014/main" id="{8AE1F0FE-546D-28E0-476F-0260300E2275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47" name="Freeform: Shape 1046">
                <a:extLst>
                  <a:ext uri="{FF2B5EF4-FFF2-40B4-BE49-F238E27FC236}">
                    <a16:creationId xmlns:a16="http://schemas.microsoft.com/office/drawing/2014/main" id="{293B4503-A863-A02E-55AB-E089AEE4FE44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48" name="Straight Connector 1047">
                <a:extLst>
                  <a:ext uri="{FF2B5EF4-FFF2-40B4-BE49-F238E27FC236}">
                    <a16:creationId xmlns:a16="http://schemas.microsoft.com/office/drawing/2014/main" id="{047191AF-5E3F-3367-362D-2EEEF52563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6" name="Rectangle: Rounded Corners 1045">
              <a:hlinkHover r:id="rId10" action="ppaction://hlinksldjump"/>
              <a:extLst>
                <a:ext uri="{FF2B5EF4-FFF2-40B4-BE49-F238E27FC236}">
                  <a16:creationId xmlns:a16="http://schemas.microsoft.com/office/drawing/2014/main" id="{A30B7764-E5BE-E87F-5B1F-0014E8A0A12B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35468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7E64A76-D607-CB24-0A41-FB7BAB8D835D}"/>
              </a:ext>
            </a:extLst>
          </p:cNvPr>
          <p:cNvSpPr/>
          <p:nvPr/>
        </p:nvSpPr>
        <p:spPr>
          <a:xfrm>
            <a:off x="6804672" y="4979815"/>
            <a:ext cx="3184279" cy="580826"/>
          </a:xfrm>
          <a:prstGeom prst="round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rgbClr val="CC0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52D39B-E871-3D08-59AF-3D96E1E15E38}"/>
              </a:ext>
            </a:extLst>
          </p:cNvPr>
          <p:cNvSpPr txBox="1"/>
          <p:nvPr/>
        </p:nvSpPr>
        <p:spPr>
          <a:xfrm>
            <a:off x="6825013" y="4989057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9E6E12-80F7-8F17-8454-85F6FC3D30F7}"/>
              </a:ext>
            </a:extLst>
          </p:cNvPr>
          <p:cNvSpPr txBox="1"/>
          <p:nvPr/>
        </p:nvSpPr>
        <p:spPr>
          <a:xfrm>
            <a:off x="7451758" y="4986692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AAA12F-18C6-71CF-B6F2-84970F9D29D0}"/>
              </a:ext>
            </a:extLst>
          </p:cNvPr>
          <p:cNvSpPr txBox="1"/>
          <p:nvPr/>
        </p:nvSpPr>
        <p:spPr>
          <a:xfrm>
            <a:off x="7451757" y="5230830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(India) Keyboard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3941276-35CD-020F-BBED-EDEECAC92185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B1C8AA1-4324-3433-4F88-D8D625B350E0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76FB5C-28EB-DA87-671E-08D44E23D448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27" name="Arc 26">
                <a:extLst>
                  <a:ext uri="{FF2B5EF4-FFF2-40B4-BE49-F238E27FC236}">
                    <a16:creationId xmlns:a16="http://schemas.microsoft.com/office/drawing/2014/main" id="{E9378C6D-7F6D-4FCA-ACA4-20846EC0E2CC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9EBEB972-7A0E-9B13-ACAC-9740BC5FB538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id="{0B42ED10-B2E6-CA7B-7B49-67B07F2468C4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25" name="Rectangle: Rounded Corners 24">
              <a:hlinkHover r:id="rId5" action="ppaction://hlinksldjump"/>
              <a:extLst>
                <a:ext uri="{FF2B5EF4-FFF2-40B4-BE49-F238E27FC236}">
                  <a16:creationId xmlns:a16="http://schemas.microsoft.com/office/drawing/2014/main" id="{E0360F7A-18B7-55A6-06E7-DD1554B6D86B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9" name="Rectangle: Rounded Corners 18">
            <a:hlinkClick r:id="rId6" action="ppaction://hlinksldjump"/>
            <a:extLst>
              <a:ext uri="{FF2B5EF4-FFF2-40B4-BE49-F238E27FC236}">
                <a16:creationId xmlns:a16="http://schemas.microsoft.com/office/drawing/2014/main" id="{E083EDA6-AF33-321F-3134-37E87B3D571C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0" name="Rectangle: Rounded Corners 19">
            <a:hlinkClick r:id="rId7" action="ppaction://hlinksldjump"/>
            <a:hlinkHover r:id="rId8" action="ppaction://hlinksldjump"/>
            <a:extLst>
              <a:ext uri="{FF2B5EF4-FFF2-40B4-BE49-F238E27FC236}">
                <a16:creationId xmlns:a16="http://schemas.microsoft.com/office/drawing/2014/main" id="{907B0544-5BAD-0CE5-765F-D995ED134303}"/>
              </a:ext>
            </a:extLst>
          </p:cNvPr>
          <p:cNvSpPr/>
          <p:nvPr/>
        </p:nvSpPr>
        <p:spPr>
          <a:xfrm>
            <a:off x="6805302" y="4981671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8" name="Rectangle: Rounded Corners 7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84373A8-8A32-0E87-DF1B-8CB8B6559B40}"/>
              </a:ext>
            </a:extLst>
          </p:cNvPr>
          <p:cNvSpPr/>
          <p:nvPr/>
        </p:nvSpPr>
        <p:spPr>
          <a:xfrm>
            <a:off x="10293739" y="6200385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71C3E1B-13FB-5E7A-C05D-02E62CFA2142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A9821CA-8B1D-73B6-F86F-CF89B2CD7FB8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88B8A653-32A5-43D9-9007-39F46CCC00FF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54" name="Arc 53">
                <a:extLst>
                  <a:ext uri="{FF2B5EF4-FFF2-40B4-BE49-F238E27FC236}">
                    <a16:creationId xmlns:a16="http://schemas.microsoft.com/office/drawing/2014/main" id="{CAD120B7-3A77-2CC5-A75E-935118DF2FDF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A475BA18-DD98-D63C-84D9-6BA2EC73C667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28" name="Arc 1027">
                <a:extLst>
                  <a:ext uri="{FF2B5EF4-FFF2-40B4-BE49-F238E27FC236}">
                    <a16:creationId xmlns:a16="http://schemas.microsoft.com/office/drawing/2014/main" id="{DA3C33C6-980B-DFA1-6621-3EFFB8AB8D4F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29" name="Straight Connector 1028">
                <a:extLst>
                  <a:ext uri="{FF2B5EF4-FFF2-40B4-BE49-F238E27FC236}">
                    <a16:creationId xmlns:a16="http://schemas.microsoft.com/office/drawing/2014/main" id="{A33956F7-2D5D-8B77-9B7A-E3227BFEA5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0" name="Straight Connector 1029">
                <a:extLst>
                  <a:ext uri="{FF2B5EF4-FFF2-40B4-BE49-F238E27FC236}">
                    <a16:creationId xmlns:a16="http://schemas.microsoft.com/office/drawing/2014/main" id="{F12F957F-9ABD-113D-FF88-3336F09548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1" name="Straight Connector 1030">
                <a:extLst>
                  <a:ext uri="{FF2B5EF4-FFF2-40B4-BE49-F238E27FC236}">
                    <a16:creationId xmlns:a16="http://schemas.microsoft.com/office/drawing/2014/main" id="{DE9FE045-BEF4-EBF1-2E02-B23AF1881975}"/>
                  </a:ext>
                </a:extLst>
              </p:cNvPr>
              <p:cNvCxnSpPr>
                <a:cxnSpLocks/>
                <a:endCxn id="54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2" name="Straight Connector 1031">
                <a:extLst>
                  <a:ext uri="{FF2B5EF4-FFF2-40B4-BE49-F238E27FC236}">
                    <a16:creationId xmlns:a16="http://schemas.microsoft.com/office/drawing/2014/main" id="{411D7F60-893A-91B7-85EE-164E46B175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3" name="Straight Connector 1032">
                <a:extLst>
                  <a:ext uri="{FF2B5EF4-FFF2-40B4-BE49-F238E27FC236}">
                    <a16:creationId xmlns:a16="http://schemas.microsoft.com/office/drawing/2014/main" id="{E6168FE3-24C6-CCBE-5B9B-D3BDCF0EE9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4" name="Straight Connector 1033">
                <a:extLst>
                  <a:ext uri="{FF2B5EF4-FFF2-40B4-BE49-F238E27FC236}">
                    <a16:creationId xmlns:a16="http://schemas.microsoft.com/office/drawing/2014/main" id="{B0019109-D06F-4C5A-C20D-44346A5E2A82}"/>
                  </a:ext>
                </a:extLst>
              </p:cNvPr>
              <p:cNvCxnSpPr>
                <a:cxnSpLocks/>
                <a:endCxn id="54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5" name="Straight Connector 1034">
                <a:extLst>
                  <a:ext uri="{FF2B5EF4-FFF2-40B4-BE49-F238E27FC236}">
                    <a16:creationId xmlns:a16="http://schemas.microsoft.com/office/drawing/2014/main" id="{F3E80F51-5D31-090D-DEF4-192FDC51AB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6" name="Straight Connector 1035">
                <a:extLst>
                  <a:ext uri="{FF2B5EF4-FFF2-40B4-BE49-F238E27FC236}">
                    <a16:creationId xmlns:a16="http://schemas.microsoft.com/office/drawing/2014/main" id="{0A5BDA26-D800-6993-D3C1-ADF87DD6A34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Straight Connector 1036">
                <a:extLst>
                  <a:ext uri="{FF2B5EF4-FFF2-40B4-BE49-F238E27FC236}">
                    <a16:creationId xmlns:a16="http://schemas.microsoft.com/office/drawing/2014/main" id="{F57E5EF7-C8D2-9428-32CA-681A01316E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Straight Connector 1037">
                <a:extLst>
                  <a:ext uri="{FF2B5EF4-FFF2-40B4-BE49-F238E27FC236}">
                    <a16:creationId xmlns:a16="http://schemas.microsoft.com/office/drawing/2014/main" id="{03431CA9-D574-4AC2-3112-A0997A64438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9" name="Arc 1038">
                <a:extLst>
                  <a:ext uri="{FF2B5EF4-FFF2-40B4-BE49-F238E27FC236}">
                    <a16:creationId xmlns:a16="http://schemas.microsoft.com/office/drawing/2014/main" id="{CD7ACA0A-1D29-89B0-964D-701F889FBF17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0" name="Arc 1039">
                <a:extLst>
                  <a:ext uri="{FF2B5EF4-FFF2-40B4-BE49-F238E27FC236}">
                    <a16:creationId xmlns:a16="http://schemas.microsoft.com/office/drawing/2014/main" id="{AD403130-1316-AA5A-40A9-5666DDB0722E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1" name="Arc 1040">
                <a:extLst>
                  <a:ext uri="{FF2B5EF4-FFF2-40B4-BE49-F238E27FC236}">
                    <a16:creationId xmlns:a16="http://schemas.microsoft.com/office/drawing/2014/main" id="{12D17301-5F4E-8741-5530-EB301674F34C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42" name="Straight Connector 1041">
                <a:extLst>
                  <a:ext uri="{FF2B5EF4-FFF2-40B4-BE49-F238E27FC236}">
                    <a16:creationId xmlns:a16="http://schemas.microsoft.com/office/drawing/2014/main" id="{5ED4F2EF-EDBA-B59B-C9BA-6F5AE3C975D5}"/>
                  </a:ext>
                </a:extLst>
              </p:cNvPr>
              <p:cNvCxnSpPr>
                <a:cxnSpLocks/>
                <a:stCxn id="1041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3" name="Straight Connector 1042">
                <a:extLst>
                  <a:ext uri="{FF2B5EF4-FFF2-40B4-BE49-F238E27FC236}">
                    <a16:creationId xmlns:a16="http://schemas.microsoft.com/office/drawing/2014/main" id="{26396DB9-0BA7-8545-9F73-9BEC75375483}"/>
                  </a:ext>
                </a:extLst>
              </p:cNvPr>
              <p:cNvCxnSpPr>
                <a:cxnSpLocks/>
                <a:endCxn id="1041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4" name="Oval 1043">
                <a:extLst>
                  <a:ext uri="{FF2B5EF4-FFF2-40B4-BE49-F238E27FC236}">
                    <a16:creationId xmlns:a16="http://schemas.microsoft.com/office/drawing/2014/main" id="{59CBFF5F-8802-2AFC-CA63-0DA40D9A069A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50" name="Rectangle: Rounded Corners 49">
              <a:hlinkHover r:id="rId9" action="ppaction://hlinksldjump"/>
              <a:extLst>
                <a:ext uri="{FF2B5EF4-FFF2-40B4-BE49-F238E27FC236}">
                  <a16:creationId xmlns:a16="http://schemas.microsoft.com/office/drawing/2014/main" id="{42D19B39-7E49-C52C-2564-BAB919F78FA5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10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0159716E-3A83-B8BD-21BB-AD2537E6165F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EA52ECA0-EB53-E898-7E83-B5D0877DCAAC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AD75E9BC-7C00-E51C-3313-2A32B5BB5161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49" name="Straight Connector 1048">
                <a:extLst>
                  <a:ext uri="{FF2B5EF4-FFF2-40B4-BE49-F238E27FC236}">
                    <a16:creationId xmlns:a16="http://schemas.microsoft.com/office/drawing/2014/main" id="{F55F36C1-ACA6-1D6B-95CE-8C3FE31428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7" name="Rectangle: Rounded Corners 1046">
              <a:hlinkHover r:id="rId11" action="ppaction://hlinksldjump"/>
              <a:extLst>
                <a:ext uri="{FF2B5EF4-FFF2-40B4-BE49-F238E27FC236}">
                  <a16:creationId xmlns:a16="http://schemas.microsoft.com/office/drawing/2014/main" id="{08D9B9F2-6899-AC04-DA85-E2A27D2A4352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2908518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7E64A76-D607-CB24-0A41-FB7BAB8D835D}"/>
              </a:ext>
            </a:extLst>
          </p:cNvPr>
          <p:cNvSpPr/>
          <p:nvPr/>
        </p:nvSpPr>
        <p:spPr>
          <a:xfrm>
            <a:off x="6804672" y="4979815"/>
            <a:ext cx="3184279" cy="580826"/>
          </a:xfrm>
          <a:prstGeom prst="round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rgbClr val="CC0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52D39B-E871-3D08-59AF-3D96E1E15E38}"/>
              </a:ext>
            </a:extLst>
          </p:cNvPr>
          <p:cNvSpPr txBox="1"/>
          <p:nvPr/>
        </p:nvSpPr>
        <p:spPr>
          <a:xfrm>
            <a:off x="6825013" y="4989057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9E6E12-80F7-8F17-8454-85F6FC3D30F7}"/>
              </a:ext>
            </a:extLst>
          </p:cNvPr>
          <p:cNvSpPr txBox="1"/>
          <p:nvPr/>
        </p:nvSpPr>
        <p:spPr>
          <a:xfrm>
            <a:off x="7451758" y="4986692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AAA12F-18C6-71CF-B6F2-84970F9D29D0}"/>
              </a:ext>
            </a:extLst>
          </p:cNvPr>
          <p:cNvSpPr txBox="1"/>
          <p:nvPr/>
        </p:nvSpPr>
        <p:spPr>
          <a:xfrm>
            <a:off x="7451757" y="5230830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(India) Keyboard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EEB036D-314D-9B32-0ED0-5EE68D45F3A4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00DAC09-698D-D614-3009-25A97F8ACAEF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D3C4C1BE-F678-9030-6DF1-CF4DA51F2939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37" name="Arc 36">
                <a:extLst>
                  <a:ext uri="{FF2B5EF4-FFF2-40B4-BE49-F238E27FC236}">
                    <a16:creationId xmlns:a16="http://schemas.microsoft.com/office/drawing/2014/main" id="{F309DCF1-F726-CD64-A383-3AA1AD3EAB6B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19A3E31E-0FAD-802D-793A-3DAE3AF9EE89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E9BC68D7-08DE-1417-6590-1C589CEC6117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5FBC4D9-6DB4-77F3-6C53-9F0477AD7A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54BF3C8-9A3B-CFD2-474F-788E194F0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71F57963-8322-C32B-E95E-C9A5144F8A5C}"/>
                  </a:ext>
                </a:extLst>
              </p:cNvPr>
              <p:cNvCxnSpPr>
                <a:cxnSpLocks/>
                <a:endCxn id="37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D6F2334-EE9E-33BB-0D1B-A467563233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C9EE14C-AE02-E098-5977-F8CCCDF42DD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5CF81E39-D4CA-99A2-FBA0-B64FCC0BC0EF}"/>
                  </a:ext>
                </a:extLst>
              </p:cNvPr>
              <p:cNvCxnSpPr>
                <a:cxnSpLocks/>
                <a:endCxn id="37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3E8D4B7D-0018-F110-70A0-8FA4969E1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114ACD2-3F55-97A0-554A-382D01E6DD3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9669D38C-8F84-A794-9DC7-FAF4244BF3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DB24F11D-4D93-BE09-227C-085D601ED7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50C6B9AA-721F-9745-1C8E-255B40544F65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BD31D721-D7B6-4654-105A-9A069C63E9C1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E1FB6109-745B-5140-D75D-20390158224C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59CF7A37-7C48-F588-78F9-C713BAFD88C2}"/>
                  </a:ext>
                </a:extLst>
              </p:cNvPr>
              <p:cNvCxnSpPr>
                <a:cxnSpLocks/>
                <a:stCxn id="58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9C033A6A-ABAB-A5F8-0BBD-BD66E3040F15}"/>
                  </a:ext>
                </a:extLst>
              </p:cNvPr>
              <p:cNvCxnSpPr>
                <a:cxnSpLocks/>
                <a:endCxn id="58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9AD7E563-6ED3-505D-1F30-067026CE180E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CE441C2-86F0-884E-2E1A-32D27C84C6E0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5" action="ppaction://hlinksldjump"/>
                </a:rPr>
                <a:t>`</a:t>
              </a:r>
              <a:endParaRPr lang="en-IN" dirty="0"/>
            </a:p>
          </p:txBody>
        </p:sp>
      </p:grpSp>
      <p:sp>
        <p:nvSpPr>
          <p:cNvPr id="19" name="Rectangle: Rounded Corners 18">
            <a:hlinkClick r:id="rId6" action="ppaction://hlinksldjump"/>
            <a:extLst>
              <a:ext uri="{FF2B5EF4-FFF2-40B4-BE49-F238E27FC236}">
                <a16:creationId xmlns:a16="http://schemas.microsoft.com/office/drawing/2014/main" id="{E083EDA6-AF33-321F-3134-37E87B3D571C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0" name="Rectangle: Rounded Corners 19">
            <a:hlinkClick r:id="rId7" action="ppaction://hlinksldjump"/>
            <a:hlinkHover r:id="rId8" action="ppaction://hlinksldjump"/>
            <a:extLst>
              <a:ext uri="{FF2B5EF4-FFF2-40B4-BE49-F238E27FC236}">
                <a16:creationId xmlns:a16="http://schemas.microsoft.com/office/drawing/2014/main" id="{907B0544-5BAD-0CE5-765F-D995ED134303}"/>
              </a:ext>
            </a:extLst>
          </p:cNvPr>
          <p:cNvSpPr/>
          <p:nvPr/>
        </p:nvSpPr>
        <p:spPr>
          <a:xfrm>
            <a:off x="6805302" y="4981671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8" name="Rectangle: Rounded Corners 7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84373A8-8A32-0E87-DF1B-8CB8B6559B40}"/>
              </a:ext>
            </a:extLst>
          </p:cNvPr>
          <p:cNvSpPr/>
          <p:nvPr/>
        </p:nvSpPr>
        <p:spPr>
          <a:xfrm>
            <a:off x="10853323" y="6233733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62D5E51-CC5B-230F-10B3-043CCED433E0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CEC3402-62C0-1B16-DCB9-C4388A38B93B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BC63762F-2793-D436-9531-B815870A5173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33" name="Arc 32">
                <a:extLst>
                  <a:ext uri="{FF2B5EF4-FFF2-40B4-BE49-F238E27FC236}">
                    <a16:creationId xmlns:a16="http://schemas.microsoft.com/office/drawing/2014/main" id="{9C44FFB3-1856-59CD-82A3-5F1FBB7D9499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5" name="Arc 34">
                <a:extLst>
                  <a:ext uri="{FF2B5EF4-FFF2-40B4-BE49-F238E27FC236}">
                    <a16:creationId xmlns:a16="http://schemas.microsoft.com/office/drawing/2014/main" id="{71C73372-02BA-0585-86AA-A332A5B941E5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4" name="Arc 43">
                <a:extLst>
                  <a:ext uri="{FF2B5EF4-FFF2-40B4-BE49-F238E27FC236}">
                    <a16:creationId xmlns:a16="http://schemas.microsoft.com/office/drawing/2014/main" id="{209ECA19-129B-63AA-39B1-00A537EA8028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23" name="Rectangle: Rounded Corners 22">
              <a:hlinkHover r:id="rId9" action="ppaction://hlinksldjump"/>
              <a:extLst>
                <a:ext uri="{FF2B5EF4-FFF2-40B4-BE49-F238E27FC236}">
                  <a16:creationId xmlns:a16="http://schemas.microsoft.com/office/drawing/2014/main" id="{D6ACD2E4-A37C-709B-2BD3-A658BC13AA17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191EDE1F-B694-5894-6CF6-CC5C27A1191D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F05FB2C7-DAA1-DED1-1BDB-621A7BA2C077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349D7498-EA4C-EAAA-7592-2ED2FB9A6AE5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49" name="Straight Connector 1048">
                <a:extLst>
                  <a:ext uri="{FF2B5EF4-FFF2-40B4-BE49-F238E27FC236}">
                    <a16:creationId xmlns:a16="http://schemas.microsoft.com/office/drawing/2014/main" id="{745C9978-7FEF-71AA-E5A2-4E7A0FB1611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7" name="Rectangle: Rounded Corners 1046">
              <a:hlinkHover r:id="rId10" action="ppaction://hlinksldjump"/>
              <a:extLst>
                <a:ext uri="{FF2B5EF4-FFF2-40B4-BE49-F238E27FC236}">
                  <a16:creationId xmlns:a16="http://schemas.microsoft.com/office/drawing/2014/main" id="{D63D6E94-1244-3FA8-A6EB-C3F7F91FC9D6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801571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7E64A76-D607-CB24-0A41-FB7BAB8D835D}"/>
              </a:ext>
            </a:extLst>
          </p:cNvPr>
          <p:cNvSpPr/>
          <p:nvPr/>
        </p:nvSpPr>
        <p:spPr>
          <a:xfrm>
            <a:off x="6804672" y="4979815"/>
            <a:ext cx="3184279" cy="580826"/>
          </a:xfrm>
          <a:prstGeom prst="roundRect">
            <a:avLst/>
          </a:prstGeom>
          <a:solidFill>
            <a:srgbClr val="C2C2C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rgbClr val="CC00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52D39B-E871-3D08-59AF-3D96E1E15E38}"/>
              </a:ext>
            </a:extLst>
          </p:cNvPr>
          <p:cNvSpPr txBox="1"/>
          <p:nvPr/>
        </p:nvSpPr>
        <p:spPr>
          <a:xfrm>
            <a:off x="6825013" y="4989057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9E6E12-80F7-8F17-8454-85F6FC3D30F7}"/>
              </a:ext>
            </a:extLst>
          </p:cNvPr>
          <p:cNvSpPr txBox="1"/>
          <p:nvPr/>
        </p:nvSpPr>
        <p:spPr>
          <a:xfrm>
            <a:off x="7451758" y="4986692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AAA12F-18C6-71CF-B6F2-84970F9D29D0}"/>
              </a:ext>
            </a:extLst>
          </p:cNvPr>
          <p:cNvSpPr txBox="1"/>
          <p:nvPr/>
        </p:nvSpPr>
        <p:spPr>
          <a:xfrm>
            <a:off x="7451757" y="5230830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English (India) Keyboard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63EB73F-69CA-423A-87A1-29A99B9E09B1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24" name="Group 1023">
              <a:extLst>
                <a:ext uri="{FF2B5EF4-FFF2-40B4-BE49-F238E27FC236}">
                  <a16:creationId xmlns:a16="http://schemas.microsoft.com/office/drawing/2014/main" id="{E2DA045C-5BBC-6FA0-DD7A-8F9C74BDD5F0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C69EB958-2495-68B6-E921-4B21A7FACD0D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27" name="Straight Connector 1026">
                <a:extLst>
                  <a:ext uri="{FF2B5EF4-FFF2-40B4-BE49-F238E27FC236}">
                    <a16:creationId xmlns:a16="http://schemas.microsoft.com/office/drawing/2014/main" id="{CD2FA97D-C792-7392-3EB0-3696B8B066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25" name="Rectangle: Rounded Corners 1024">
              <a:hlinkHover r:id="rId5" action="ppaction://hlinksldjump"/>
              <a:extLst>
                <a:ext uri="{FF2B5EF4-FFF2-40B4-BE49-F238E27FC236}">
                  <a16:creationId xmlns:a16="http://schemas.microsoft.com/office/drawing/2014/main" id="{7F8AEC30-5C4C-3B54-78C2-71B6B2F5DF25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9" name="Rectangle: Rounded Corners 18">
            <a:hlinkClick r:id="rId6" action="ppaction://hlinksldjump"/>
            <a:extLst>
              <a:ext uri="{FF2B5EF4-FFF2-40B4-BE49-F238E27FC236}">
                <a16:creationId xmlns:a16="http://schemas.microsoft.com/office/drawing/2014/main" id="{E083EDA6-AF33-321F-3134-37E87B3D571C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0" name="Rectangle: Rounded Corners 19">
            <a:hlinkClick r:id="rId7" action="ppaction://hlinksldjump"/>
            <a:hlinkHover r:id="rId8" action="ppaction://hlinksldjump"/>
            <a:extLst>
              <a:ext uri="{FF2B5EF4-FFF2-40B4-BE49-F238E27FC236}">
                <a16:creationId xmlns:a16="http://schemas.microsoft.com/office/drawing/2014/main" id="{907B0544-5BAD-0CE5-765F-D995ED134303}"/>
              </a:ext>
            </a:extLst>
          </p:cNvPr>
          <p:cNvSpPr/>
          <p:nvPr/>
        </p:nvSpPr>
        <p:spPr>
          <a:xfrm>
            <a:off x="6805302" y="4981671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8" name="Rectangle: Rounded Corners 7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D84373A8-8A32-0E87-DF1B-8CB8B6559B40}"/>
              </a:ext>
            </a:extLst>
          </p:cNvPr>
          <p:cNvSpPr/>
          <p:nvPr/>
        </p:nvSpPr>
        <p:spPr>
          <a:xfrm>
            <a:off x="11394757" y="6200385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085" name="Group 1084">
            <a:extLst>
              <a:ext uri="{FF2B5EF4-FFF2-40B4-BE49-F238E27FC236}">
                <a16:creationId xmlns:a16="http://schemas.microsoft.com/office/drawing/2014/main" id="{69C40575-8AD4-A8BE-8510-0D8AD5ACABA3}"/>
              </a:ext>
            </a:extLst>
          </p:cNvPr>
          <p:cNvGrpSpPr/>
          <p:nvPr/>
        </p:nvGrpSpPr>
        <p:grpSpPr>
          <a:xfrm>
            <a:off x="10295760" y="6219365"/>
            <a:ext cx="580826" cy="618598"/>
            <a:chOff x="10285600" y="6219365"/>
            <a:chExt cx="580826" cy="618598"/>
          </a:xfrm>
        </p:grpSpPr>
        <p:grpSp>
          <p:nvGrpSpPr>
            <p:cNvPr id="1086" name="Group 1085">
              <a:extLst>
                <a:ext uri="{FF2B5EF4-FFF2-40B4-BE49-F238E27FC236}">
                  <a16:creationId xmlns:a16="http://schemas.microsoft.com/office/drawing/2014/main" id="{33979ABA-E8C6-26A1-FC39-2A39FB508B18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1088" name="Oval 1087">
                <a:extLst>
                  <a:ext uri="{FF2B5EF4-FFF2-40B4-BE49-F238E27FC236}">
                    <a16:creationId xmlns:a16="http://schemas.microsoft.com/office/drawing/2014/main" id="{B9B67A98-BCCA-1AA1-D7BB-69C880FEFCE5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89" name="Arc 1088">
                <a:extLst>
                  <a:ext uri="{FF2B5EF4-FFF2-40B4-BE49-F238E27FC236}">
                    <a16:creationId xmlns:a16="http://schemas.microsoft.com/office/drawing/2014/main" id="{E1F59BE4-7CF9-DAC9-8037-144C5985D2EC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090" name="Arc 1089">
                <a:extLst>
                  <a:ext uri="{FF2B5EF4-FFF2-40B4-BE49-F238E27FC236}">
                    <a16:creationId xmlns:a16="http://schemas.microsoft.com/office/drawing/2014/main" id="{180AB0F2-1A87-F902-334E-12CFC43684C9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091" name="Arc 1090">
                <a:extLst>
                  <a:ext uri="{FF2B5EF4-FFF2-40B4-BE49-F238E27FC236}">
                    <a16:creationId xmlns:a16="http://schemas.microsoft.com/office/drawing/2014/main" id="{93DBEBA8-9706-9B07-8C34-D96905B5D3E3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087" name="Rectangle: Rounded Corners 1086">
              <a:hlinkHover r:id="rId9" action="ppaction://hlinksldjump"/>
              <a:extLst>
                <a:ext uri="{FF2B5EF4-FFF2-40B4-BE49-F238E27FC236}">
                  <a16:creationId xmlns:a16="http://schemas.microsoft.com/office/drawing/2014/main" id="{5BF105CA-BEAD-E973-0C48-6CD8B92D2F1A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1092" name="Group 1091">
            <a:extLst>
              <a:ext uri="{FF2B5EF4-FFF2-40B4-BE49-F238E27FC236}">
                <a16:creationId xmlns:a16="http://schemas.microsoft.com/office/drawing/2014/main" id="{C2AE176F-41F2-ECF0-67FC-87CF407F66F5}"/>
              </a:ext>
            </a:extLst>
          </p:cNvPr>
          <p:cNvGrpSpPr/>
          <p:nvPr/>
        </p:nvGrpSpPr>
        <p:grpSpPr>
          <a:xfrm>
            <a:off x="10863095" y="6202807"/>
            <a:ext cx="580826" cy="580826"/>
            <a:chOff x="10852935" y="6202807"/>
            <a:chExt cx="580826" cy="580826"/>
          </a:xfrm>
        </p:grpSpPr>
        <p:grpSp>
          <p:nvGrpSpPr>
            <p:cNvPr id="1093" name="Group 1092">
              <a:extLst>
                <a:ext uri="{FF2B5EF4-FFF2-40B4-BE49-F238E27FC236}">
                  <a16:creationId xmlns:a16="http://schemas.microsoft.com/office/drawing/2014/main" id="{FFEB1E73-7638-3C97-1201-D0CFEAD9D129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1095" name="Oval 1094">
                <a:extLst>
                  <a:ext uri="{FF2B5EF4-FFF2-40B4-BE49-F238E27FC236}">
                    <a16:creationId xmlns:a16="http://schemas.microsoft.com/office/drawing/2014/main" id="{54349A14-155E-7AC3-64AF-EC4B82D260B5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6" name="Arc 1095">
                <a:extLst>
                  <a:ext uri="{FF2B5EF4-FFF2-40B4-BE49-F238E27FC236}">
                    <a16:creationId xmlns:a16="http://schemas.microsoft.com/office/drawing/2014/main" id="{55E59D53-3C75-9DC0-D5DE-8B43BEEE9F3E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97" name="Arc 1096">
                <a:extLst>
                  <a:ext uri="{FF2B5EF4-FFF2-40B4-BE49-F238E27FC236}">
                    <a16:creationId xmlns:a16="http://schemas.microsoft.com/office/drawing/2014/main" id="{F7EAEA5F-72B9-1033-0576-83DBE4A8D723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98" name="Arc 1097">
                <a:extLst>
                  <a:ext uri="{FF2B5EF4-FFF2-40B4-BE49-F238E27FC236}">
                    <a16:creationId xmlns:a16="http://schemas.microsoft.com/office/drawing/2014/main" id="{57B5E7CB-42A9-4AF5-59CE-EECFAFE8AC6D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99" name="Straight Connector 1098">
                <a:extLst>
                  <a:ext uri="{FF2B5EF4-FFF2-40B4-BE49-F238E27FC236}">
                    <a16:creationId xmlns:a16="http://schemas.microsoft.com/office/drawing/2014/main" id="{A02A8AAB-43A9-13E9-C5C2-AC1CD639DA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0" name="Straight Connector 1099">
                <a:extLst>
                  <a:ext uri="{FF2B5EF4-FFF2-40B4-BE49-F238E27FC236}">
                    <a16:creationId xmlns:a16="http://schemas.microsoft.com/office/drawing/2014/main" id="{F97AFA86-B7B9-1D9D-5915-9D431006EC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1" name="Straight Connector 1100">
                <a:extLst>
                  <a:ext uri="{FF2B5EF4-FFF2-40B4-BE49-F238E27FC236}">
                    <a16:creationId xmlns:a16="http://schemas.microsoft.com/office/drawing/2014/main" id="{51B3F089-460A-CD81-7CC6-9752EF258944}"/>
                  </a:ext>
                </a:extLst>
              </p:cNvPr>
              <p:cNvCxnSpPr>
                <a:cxnSpLocks/>
                <a:endCxn id="1096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2" name="Straight Connector 1101">
                <a:extLst>
                  <a:ext uri="{FF2B5EF4-FFF2-40B4-BE49-F238E27FC236}">
                    <a16:creationId xmlns:a16="http://schemas.microsoft.com/office/drawing/2014/main" id="{434782A4-8686-0A44-E90F-0ACAC5E2516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3" name="Straight Connector 1102">
                <a:extLst>
                  <a:ext uri="{FF2B5EF4-FFF2-40B4-BE49-F238E27FC236}">
                    <a16:creationId xmlns:a16="http://schemas.microsoft.com/office/drawing/2014/main" id="{673FD6C9-64C4-BF9B-2E26-44FAA894B41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4" name="Straight Connector 1103">
                <a:extLst>
                  <a:ext uri="{FF2B5EF4-FFF2-40B4-BE49-F238E27FC236}">
                    <a16:creationId xmlns:a16="http://schemas.microsoft.com/office/drawing/2014/main" id="{9B339FA0-0A01-54D2-1B6C-A7F45F6C806D}"/>
                  </a:ext>
                </a:extLst>
              </p:cNvPr>
              <p:cNvCxnSpPr>
                <a:cxnSpLocks/>
                <a:endCxn id="1096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5" name="Straight Connector 1104">
                <a:extLst>
                  <a:ext uri="{FF2B5EF4-FFF2-40B4-BE49-F238E27FC236}">
                    <a16:creationId xmlns:a16="http://schemas.microsoft.com/office/drawing/2014/main" id="{A5F45182-AA55-E143-AB03-20C8A515E4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6" name="Straight Connector 1105">
                <a:extLst>
                  <a:ext uri="{FF2B5EF4-FFF2-40B4-BE49-F238E27FC236}">
                    <a16:creationId xmlns:a16="http://schemas.microsoft.com/office/drawing/2014/main" id="{FB805DD6-2847-EEE9-5CB1-F39C3CA6459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7" name="Straight Connector 1106">
                <a:extLst>
                  <a:ext uri="{FF2B5EF4-FFF2-40B4-BE49-F238E27FC236}">
                    <a16:creationId xmlns:a16="http://schemas.microsoft.com/office/drawing/2014/main" id="{39C0F2B3-F659-E011-1263-64C8C04814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8" name="Straight Connector 1107">
                <a:extLst>
                  <a:ext uri="{FF2B5EF4-FFF2-40B4-BE49-F238E27FC236}">
                    <a16:creationId xmlns:a16="http://schemas.microsoft.com/office/drawing/2014/main" id="{48356C3C-E037-284C-DDD6-09949016D8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09" name="Arc 1108">
                <a:extLst>
                  <a:ext uri="{FF2B5EF4-FFF2-40B4-BE49-F238E27FC236}">
                    <a16:creationId xmlns:a16="http://schemas.microsoft.com/office/drawing/2014/main" id="{14A89D96-F1E8-AB7A-C491-DB8189064D6F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13" name="Arc 1112">
                <a:extLst>
                  <a:ext uri="{FF2B5EF4-FFF2-40B4-BE49-F238E27FC236}">
                    <a16:creationId xmlns:a16="http://schemas.microsoft.com/office/drawing/2014/main" id="{91253D75-A8AC-357D-B67F-6AE87D1040E6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14" name="Arc 1113">
                <a:extLst>
                  <a:ext uri="{FF2B5EF4-FFF2-40B4-BE49-F238E27FC236}">
                    <a16:creationId xmlns:a16="http://schemas.microsoft.com/office/drawing/2014/main" id="{FC34D0C6-EEEC-440B-E1CE-4AFD426CF5D2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115" name="Straight Connector 1114">
                <a:extLst>
                  <a:ext uri="{FF2B5EF4-FFF2-40B4-BE49-F238E27FC236}">
                    <a16:creationId xmlns:a16="http://schemas.microsoft.com/office/drawing/2014/main" id="{47B8C8A2-E265-E1F9-82D8-88EF29E10C03}"/>
                  </a:ext>
                </a:extLst>
              </p:cNvPr>
              <p:cNvCxnSpPr>
                <a:cxnSpLocks/>
                <a:stCxn id="1114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6" name="Straight Connector 1115">
                <a:extLst>
                  <a:ext uri="{FF2B5EF4-FFF2-40B4-BE49-F238E27FC236}">
                    <a16:creationId xmlns:a16="http://schemas.microsoft.com/office/drawing/2014/main" id="{AE3F551C-D560-37E1-1786-F72969ECC09D}"/>
                  </a:ext>
                </a:extLst>
              </p:cNvPr>
              <p:cNvCxnSpPr>
                <a:cxnSpLocks/>
                <a:endCxn id="1114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7" name="Oval 1116">
                <a:extLst>
                  <a:ext uri="{FF2B5EF4-FFF2-40B4-BE49-F238E27FC236}">
                    <a16:creationId xmlns:a16="http://schemas.microsoft.com/office/drawing/2014/main" id="{88F26C8B-16DE-9F9A-4FD0-4B78FA6FC0B9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094" name="Rectangle: Rounded Corners 1093">
              <a:hlinkHover r:id="rId10" action="ppaction://hlinksldjump"/>
              <a:extLst>
                <a:ext uri="{FF2B5EF4-FFF2-40B4-BE49-F238E27FC236}">
                  <a16:creationId xmlns:a16="http://schemas.microsoft.com/office/drawing/2014/main" id="{CB326301-D463-78F5-0A75-89563E01DA14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11" action="ppaction://hlinksldjump"/>
                </a:rPr>
                <a:t>`</a:t>
              </a:r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3213743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3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hlinkHover r:id="" action="ppaction://hlinkshowjump?jump=nextslide"/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1116" name="Group 1115">
            <a:extLst>
              <a:ext uri="{FF2B5EF4-FFF2-40B4-BE49-F238E27FC236}">
                <a16:creationId xmlns:a16="http://schemas.microsoft.com/office/drawing/2014/main" id="{B86DAB1C-21C1-C8FD-E692-B8E88531F63C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1075" name="Group 1074">
              <a:extLst>
                <a:ext uri="{FF2B5EF4-FFF2-40B4-BE49-F238E27FC236}">
                  <a16:creationId xmlns:a16="http://schemas.microsoft.com/office/drawing/2014/main" id="{F0A3CC27-B743-A36A-0424-FD4F83A63D26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9F03D39-7E5C-1B86-88BB-E05495F536FC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9288BC9D-4511-F5DE-CEAC-82D25025A3C7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" name="Arc 19">
                <a:extLst>
                  <a:ext uri="{FF2B5EF4-FFF2-40B4-BE49-F238E27FC236}">
                    <a16:creationId xmlns:a16="http://schemas.microsoft.com/office/drawing/2014/main" id="{F40FF01D-7FEE-B264-2DA3-93B27CF71E59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6A72DB04-E3EC-14C5-C039-FCE209AE26B9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AB34745-3EBE-83B5-E90A-C20AFACA75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3998EC4-6489-3C15-08BC-298E053312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FC42E381-3AAF-5905-4116-44D8AA84E709}"/>
                  </a:ext>
                </a:extLst>
              </p:cNvPr>
              <p:cNvCxnSpPr>
                <a:cxnSpLocks/>
                <a:endCxn id="19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FAAC0B62-4E71-2B22-4852-2DDD3F3D09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1680719-9AAE-9F30-6FC0-4E8A2DCE903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F5EC7613-4CA4-1C3A-C00C-D0A0D1677EB4}"/>
                  </a:ext>
                </a:extLst>
              </p:cNvPr>
              <p:cNvCxnSpPr>
                <a:cxnSpLocks/>
                <a:endCxn id="19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9" name="Straight Connector 1028">
                <a:extLst>
                  <a:ext uri="{FF2B5EF4-FFF2-40B4-BE49-F238E27FC236}">
                    <a16:creationId xmlns:a16="http://schemas.microsoft.com/office/drawing/2014/main" id="{0A7274E4-AF96-1D89-1086-C65F612BB5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Straight Connector 1036">
                <a:extLst>
                  <a:ext uri="{FF2B5EF4-FFF2-40B4-BE49-F238E27FC236}">
                    <a16:creationId xmlns:a16="http://schemas.microsoft.com/office/drawing/2014/main" id="{08BCEDED-6B0D-2103-047B-02EA2EF4DF8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9" name="Straight Connector 1038">
                <a:extLst>
                  <a:ext uri="{FF2B5EF4-FFF2-40B4-BE49-F238E27FC236}">
                    <a16:creationId xmlns:a16="http://schemas.microsoft.com/office/drawing/2014/main" id="{0B78C2C6-CFD0-A81B-DD01-3254B1CB83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1" name="Straight Connector 1040">
                <a:extLst>
                  <a:ext uri="{FF2B5EF4-FFF2-40B4-BE49-F238E27FC236}">
                    <a16:creationId xmlns:a16="http://schemas.microsoft.com/office/drawing/2014/main" id="{FB55BF5F-0DE3-6C60-5849-DDF6239E1C9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9" name="Arc 1048">
                <a:extLst>
                  <a:ext uri="{FF2B5EF4-FFF2-40B4-BE49-F238E27FC236}">
                    <a16:creationId xmlns:a16="http://schemas.microsoft.com/office/drawing/2014/main" id="{BBF302A4-9BE8-DFA0-B808-B47BAF802222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50" name="Arc 1049">
                <a:extLst>
                  <a:ext uri="{FF2B5EF4-FFF2-40B4-BE49-F238E27FC236}">
                    <a16:creationId xmlns:a16="http://schemas.microsoft.com/office/drawing/2014/main" id="{49C8AF61-BC97-83E0-4582-6F13FC93A85E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51" name="Arc 1050">
                <a:extLst>
                  <a:ext uri="{FF2B5EF4-FFF2-40B4-BE49-F238E27FC236}">
                    <a16:creationId xmlns:a16="http://schemas.microsoft.com/office/drawing/2014/main" id="{BBF302A4-9BE8-DFA0-B808-B47BAF802222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52" name="Straight Connector 1051">
                <a:extLst>
                  <a:ext uri="{FF2B5EF4-FFF2-40B4-BE49-F238E27FC236}">
                    <a16:creationId xmlns:a16="http://schemas.microsoft.com/office/drawing/2014/main" id="{80D1B607-2454-001D-D001-89E1FB5C5F70}"/>
                  </a:ext>
                </a:extLst>
              </p:cNvPr>
              <p:cNvCxnSpPr>
                <a:cxnSpLocks/>
                <a:stCxn id="1051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5" name="Straight Connector 1064">
                <a:extLst>
                  <a:ext uri="{FF2B5EF4-FFF2-40B4-BE49-F238E27FC236}">
                    <a16:creationId xmlns:a16="http://schemas.microsoft.com/office/drawing/2014/main" id="{20073A8C-EAA0-0964-1BB9-0541C3701D18}"/>
                  </a:ext>
                </a:extLst>
              </p:cNvPr>
              <p:cNvCxnSpPr>
                <a:cxnSpLocks/>
                <a:endCxn id="1051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3" name="Oval 1072">
                <a:extLst>
                  <a:ext uri="{FF2B5EF4-FFF2-40B4-BE49-F238E27FC236}">
                    <a16:creationId xmlns:a16="http://schemas.microsoft.com/office/drawing/2014/main" id="{96D79694-30C4-A1D0-C2E7-1337FCC0B9BD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115" name="Rectangle: Rounded Corners 1114">
              <a:hlinkHover r:id="rId5" action="ppaction://hlinksldjump"/>
              <a:extLst>
                <a:ext uri="{FF2B5EF4-FFF2-40B4-BE49-F238E27FC236}">
                  <a16:creationId xmlns:a16="http://schemas.microsoft.com/office/drawing/2014/main" id="{27B87342-E8A8-D95E-86CF-1C429F1B6428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`</a:t>
              </a:r>
            </a:p>
          </p:txBody>
        </p:sp>
      </p:grpSp>
      <p:sp>
        <p:nvSpPr>
          <p:cNvPr id="1121" name="TextBox 1120">
            <a:hlinkClick r:id="rId3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5" name="Rectangle: Rounded Corners 4">
            <a:hlinkClick r:id="rId6" action="ppaction://hlinksldjump"/>
            <a:extLst>
              <a:ext uri="{FF2B5EF4-FFF2-40B4-BE49-F238E27FC236}">
                <a16:creationId xmlns:a16="http://schemas.microsoft.com/office/drawing/2014/main" id="{444CA71D-45D7-9B98-FEF7-327B06E3EFAF}"/>
              </a:ext>
            </a:extLst>
          </p:cNvPr>
          <p:cNvSpPr/>
          <p:nvPr/>
        </p:nvSpPr>
        <p:spPr>
          <a:xfrm>
            <a:off x="9608591" y="6209716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2B889D6-4E12-DF72-C310-28F1A54BC867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244C0B9-D8BD-9CB4-D0EC-75B7846C2D7E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E6BC17C6-D98D-9B91-D01F-99FA0926FB97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" name="Arc 9">
                <a:extLst>
                  <a:ext uri="{FF2B5EF4-FFF2-40B4-BE49-F238E27FC236}">
                    <a16:creationId xmlns:a16="http://schemas.microsoft.com/office/drawing/2014/main" id="{06D9365C-7253-0809-F33F-34EFF1988A0C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1" name="Arc 10">
                <a:extLst>
                  <a:ext uri="{FF2B5EF4-FFF2-40B4-BE49-F238E27FC236}">
                    <a16:creationId xmlns:a16="http://schemas.microsoft.com/office/drawing/2014/main" id="{7BC55557-AE87-B6C9-1C7F-FF835240F066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5" name="Arc 14">
                <a:extLst>
                  <a:ext uri="{FF2B5EF4-FFF2-40B4-BE49-F238E27FC236}">
                    <a16:creationId xmlns:a16="http://schemas.microsoft.com/office/drawing/2014/main" id="{A9BFB132-0DA7-8E1E-F5AF-39E0C4A0AB19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7" name="Rectangle: Rounded Corners 6">
              <a:hlinkHover r:id="rId5" action="ppaction://hlinksldjump"/>
              <a:extLst>
                <a:ext uri="{FF2B5EF4-FFF2-40B4-BE49-F238E27FC236}">
                  <a16:creationId xmlns:a16="http://schemas.microsoft.com/office/drawing/2014/main" id="{6E8A5CFA-E415-ADF2-77DE-CCA4CB1788EB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8935D4A-2360-CEE3-B243-019D35601973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8098171-B105-666F-8A84-F758BD845299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4F18E2F-8FCC-43E9-5A44-D5E3966038C8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B75B6CD-BD6B-C614-6D7F-820A6C0019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Rectangle: Rounded Corners 23">
              <a:hlinkHover r:id="rId7" action="ppaction://hlinksldjump"/>
              <a:extLst>
                <a:ext uri="{FF2B5EF4-FFF2-40B4-BE49-F238E27FC236}">
                  <a16:creationId xmlns:a16="http://schemas.microsoft.com/office/drawing/2014/main" id="{99AE74AB-0CE4-BD81-8392-F68BCF52F470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948080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3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hlinkHover r:id="" action="ppaction://hlinkshowjump?jump=nextslide"/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1114" name="Group 1113">
            <a:extLst>
              <a:ext uri="{FF2B5EF4-FFF2-40B4-BE49-F238E27FC236}">
                <a16:creationId xmlns:a16="http://schemas.microsoft.com/office/drawing/2014/main" id="{1589A874-8B07-FC97-984C-18A869EC4E13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12D0B14-6246-BFF0-9B9D-0829070B9D5E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51F50B34-7468-B99B-C9E5-7C081E238A51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48" name="Arc 47">
                <a:extLst>
                  <a:ext uri="{FF2B5EF4-FFF2-40B4-BE49-F238E27FC236}">
                    <a16:creationId xmlns:a16="http://schemas.microsoft.com/office/drawing/2014/main" id="{310E0718-1E2A-DE2F-33C2-194959FCDA14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9DA6EFAD-67E1-44BD-D59C-30BC4F40A571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3B627C7E-024A-4602-B15C-F5BD9182D8B9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113" name="Rectangle: Rounded Corners 1112">
              <a:hlinkHover r:id="rId5" action="ppaction://hlinksldjump"/>
              <a:extLst>
                <a:ext uri="{FF2B5EF4-FFF2-40B4-BE49-F238E27FC236}">
                  <a16:creationId xmlns:a16="http://schemas.microsoft.com/office/drawing/2014/main" id="{09BB4C45-2197-3EBA-3FF8-B751388DF3E8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1121" name="TextBox 1120">
            <a:hlinkClick r:id="rId3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5" name="Rectangle: Rounded Corners 4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44CA71D-45D7-9B98-FEF7-327B06E3EFAF}"/>
              </a:ext>
            </a:extLst>
          </p:cNvPr>
          <p:cNvSpPr/>
          <p:nvPr/>
        </p:nvSpPr>
        <p:spPr>
          <a:xfrm>
            <a:off x="10303070" y="6209716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0645B4F-3C0A-3D46-B90B-74E6B24433BE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8CE8822-8C06-4524-CE30-4ECF8A6C24D6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7F0E17E-1686-730B-8E57-FDAFD27604BF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" name="Arc 9">
                <a:extLst>
                  <a:ext uri="{FF2B5EF4-FFF2-40B4-BE49-F238E27FC236}">
                    <a16:creationId xmlns:a16="http://schemas.microsoft.com/office/drawing/2014/main" id="{47A7298D-26DE-9548-8D5F-10FD52507C76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" name="Arc 10">
                <a:extLst>
                  <a:ext uri="{FF2B5EF4-FFF2-40B4-BE49-F238E27FC236}">
                    <a16:creationId xmlns:a16="http://schemas.microsoft.com/office/drawing/2014/main" id="{5CD2C382-D6E1-D631-6CA9-9308B9871430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5" name="Arc 14">
                <a:extLst>
                  <a:ext uri="{FF2B5EF4-FFF2-40B4-BE49-F238E27FC236}">
                    <a16:creationId xmlns:a16="http://schemas.microsoft.com/office/drawing/2014/main" id="{7612C48B-1048-741B-5E65-F32BEF1D3C39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7AF9F619-3D85-F384-185C-FC12BFE28F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87A67039-FF39-463F-1035-5F55CAB641A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6982BB78-429B-4997-FD0E-E11D32563BE2}"/>
                  </a:ext>
                </a:extLst>
              </p:cNvPr>
              <p:cNvCxnSpPr>
                <a:cxnSpLocks/>
                <a:endCxn id="10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5372AFA8-CF54-CB55-3D35-FFCAFF8694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BEBFB76-6CE8-16F8-B3F3-2EA566BF5EB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47E164EA-DF77-7695-FA75-9E6B00711C80}"/>
                  </a:ext>
                </a:extLst>
              </p:cNvPr>
              <p:cNvCxnSpPr>
                <a:cxnSpLocks/>
                <a:endCxn id="10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B8597563-F026-A960-149E-6179D72DA5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8FB70C4A-891E-E31A-1B9C-EFD639BE16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F879A9C3-4262-6974-2583-09B67ABA5E8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1EC3C66D-43BE-ABFC-C4F5-AE5602DE5F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Arc 31">
                <a:extLst>
                  <a:ext uri="{FF2B5EF4-FFF2-40B4-BE49-F238E27FC236}">
                    <a16:creationId xmlns:a16="http://schemas.microsoft.com/office/drawing/2014/main" id="{C3C2D912-8A6D-28E9-A055-9B1E0408EC2E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4" name="Arc 33">
                <a:extLst>
                  <a:ext uri="{FF2B5EF4-FFF2-40B4-BE49-F238E27FC236}">
                    <a16:creationId xmlns:a16="http://schemas.microsoft.com/office/drawing/2014/main" id="{F9C084A1-8FE5-EB43-7254-58BFC8793F3F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6" name="Arc 35">
                <a:extLst>
                  <a:ext uri="{FF2B5EF4-FFF2-40B4-BE49-F238E27FC236}">
                    <a16:creationId xmlns:a16="http://schemas.microsoft.com/office/drawing/2014/main" id="{FBF69258-4212-CF53-A051-A14472CD8C16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A835E793-7655-8EFB-FDF5-BB90BFE5C133}"/>
                  </a:ext>
                </a:extLst>
              </p:cNvPr>
              <p:cNvCxnSpPr>
                <a:cxnSpLocks/>
                <a:stCxn id="36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B561CF7B-D8E8-75ED-72B9-19839AF0429B}"/>
                  </a:ext>
                </a:extLst>
              </p:cNvPr>
              <p:cNvCxnSpPr>
                <a:cxnSpLocks/>
                <a:endCxn id="36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41DB99C-4D82-1093-89FB-94A8093B8D69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7" name="Rectangle: Rounded Corners 6">
              <a:hlinkHover r:id="rId6" action="ppaction://hlinksldjump"/>
              <a:extLst>
                <a:ext uri="{FF2B5EF4-FFF2-40B4-BE49-F238E27FC236}">
                  <a16:creationId xmlns:a16="http://schemas.microsoft.com/office/drawing/2014/main" id="{4A4FC8C9-EC11-A07D-136C-6CCBC5D07766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6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36400B4-5451-36F5-0DCE-073109A94D84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6C203F1-5D58-0419-3275-E34B24D11102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8459A4F-D955-8112-FBDB-5B93F37648CD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0410F0CE-D356-2306-85BE-AB04342C03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Rectangle: Rounded Corners 41">
              <a:hlinkHover r:id="rId7" action="ppaction://hlinksldjump"/>
              <a:extLst>
                <a:ext uri="{FF2B5EF4-FFF2-40B4-BE49-F238E27FC236}">
                  <a16:creationId xmlns:a16="http://schemas.microsoft.com/office/drawing/2014/main" id="{F888950A-4EA2-68B3-10CF-7487ECFBCFB6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224194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3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hlinkHover r:id="" action="ppaction://hlinkshowjump?jump=nextslide"/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1116" name="Group 1115">
            <a:extLst>
              <a:ext uri="{FF2B5EF4-FFF2-40B4-BE49-F238E27FC236}">
                <a16:creationId xmlns:a16="http://schemas.microsoft.com/office/drawing/2014/main" id="{B86DAB1C-21C1-C8FD-E692-B8E88531F63C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1075" name="Group 1074">
              <a:extLst>
                <a:ext uri="{FF2B5EF4-FFF2-40B4-BE49-F238E27FC236}">
                  <a16:creationId xmlns:a16="http://schemas.microsoft.com/office/drawing/2014/main" id="{F0A3CC27-B743-A36A-0424-FD4F83A63D26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9F03D39-7E5C-1B86-88BB-E05495F536FC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9288BC9D-4511-F5DE-CEAC-82D25025A3C7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" name="Arc 19">
                <a:extLst>
                  <a:ext uri="{FF2B5EF4-FFF2-40B4-BE49-F238E27FC236}">
                    <a16:creationId xmlns:a16="http://schemas.microsoft.com/office/drawing/2014/main" id="{F40FF01D-7FEE-B264-2DA3-93B27CF71E59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6A72DB04-E3EC-14C5-C039-FCE209AE26B9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AB34745-3EBE-83B5-E90A-C20AFACA75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3998EC4-6489-3C15-08BC-298E053312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FC42E381-3AAF-5905-4116-44D8AA84E709}"/>
                  </a:ext>
                </a:extLst>
              </p:cNvPr>
              <p:cNvCxnSpPr>
                <a:cxnSpLocks/>
                <a:endCxn id="19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FAAC0B62-4E71-2B22-4852-2DDD3F3D09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1680719-9AAE-9F30-6FC0-4E8A2DCE903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F5EC7613-4CA4-1C3A-C00C-D0A0D1677EB4}"/>
                  </a:ext>
                </a:extLst>
              </p:cNvPr>
              <p:cNvCxnSpPr>
                <a:cxnSpLocks/>
                <a:endCxn id="19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9" name="Straight Connector 1028">
                <a:extLst>
                  <a:ext uri="{FF2B5EF4-FFF2-40B4-BE49-F238E27FC236}">
                    <a16:creationId xmlns:a16="http://schemas.microsoft.com/office/drawing/2014/main" id="{0A7274E4-AF96-1D89-1086-C65F612BB5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Straight Connector 1036">
                <a:extLst>
                  <a:ext uri="{FF2B5EF4-FFF2-40B4-BE49-F238E27FC236}">
                    <a16:creationId xmlns:a16="http://schemas.microsoft.com/office/drawing/2014/main" id="{08BCEDED-6B0D-2103-047B-02EA2EF4DF8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9" name="Straight Connector 1038">
                <a:extLst>
                  <a:ext uri="{FF2B5EF4-FFF2-40B4-BE49-F238E27FC236}">
                    <a16:creationId xmlns:a16="http://schemas.microsoft.com/office/drawing/2014/main" id="{0B78C2C6-CFD0-A81B-DD01-3254B1CB83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1" name="Straight Connector 1040">
                <a:extLst>
                  <a:ext uri="{FF2B5EF4-FFF2-40B4-BE49-F238E27FC236}">
                    <a16:creationId xmlns:a16="http://schemas.microsoft.com/office/drawing/2014/main" id="{FB55BF5F-0DE3-6C60-5849-DDF6239E1C9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9" name="Arc 1048">
                <a:extLst>
                  <a:ext uri="{FF2B5EF4-FFF2-40B4-BE49-F238E27FC236}">
                    <a16:creationId xmlns:a16="http://schemas.microsoft.com/office/drawing/2014/main" id="{BBF302A4-9BE8-DFA0-B808-B47BAF802222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50" name="Arc 1049">
                <a:extLst>
                  <a:ext uri="{FF2B5EF4-FFF2-40B4-BE49-F238E27FC236}">
                    <a16:creationId xmlns:a16="http://schemas.microsoft.com/office/drawing/2014/main" id="{49C8AF61-BC97-83E0-4582-6F13FC93A85E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51" name="Arc 1050">
                <a:extLst>
                  <a:ext uri="{FF2B5EF4-FFF2-40B4-BE49-F238E27FC236}">
                    <a16:creationId xmlns:a16="http://schemas.microsoft.com/office/drawing/2014/main" id="{BBF302A4-9BE8-DFA0-B808-B47BAF802222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52" name="Straight Connector 1051">
                <a:extLst>
                  <a:ext uri="{FF2B5EF4-FFF2-40B4-BE49-F238E27FC236}">
                    <a16:creationId xmlns:a16="http://schemas.microsoft.com/office/drawing/2014/main" id="{80D1B607-2454-001D-D001-89E1FB5C5F70}"/>
                  </a:ext>
                </a:extLst>
              </p:cNvPr>
              <p:cNvCxnSpPr>
                <a:cxnSpLocks/>
                <a:stCxn id="1051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5" name="Straight Connector 1064">
                <a:extLst>
                  <a:ext uri="{FF2B5EF4-FFF2-40B4-BE49-F238E27FC236}">
                    <a16:creationId xmlns:a16="http://schemas.microsoft.com/office/drawing/2014/main" id="{20073A8C-EAA0-0964-1BB9-0541C3701D18}"/>
                  </a:ext>
                </a:extLst>
              </p:cNvPr>
              <p:cNvCxnSpPr>
                <a:cxnSpLocks/>
                <a:endCxn id="1051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3" name="Oval 1072">
                <a:extLst>
                  <a:ext uri="{FF2B5EF4-FFF2-40B4-BE49-F238E27FC236}">
                    <a16:creationId xmlns:a16="http://schemas.microsoft.com/office/drawing/2014/main" id="{96D79694-30C4-A1D0-C2E7-1337FCC0B9BD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115" name="Rectangle: Rounded Corners 1114">
              <a:hlinkHover r:id="rId5" action="ppaction://hlinksldjump"/>
              <a:extLst>
                <a:ext uri="{FF2B5EF4-FFF2-40B4-BE49-F238E27FC236}">
                  <a16:creationId xmlns:a16="http://schemas.microsoft.com/office/drawing/2014/main" id="{27B87342-E8A8-D95E-86CF-1C429F1B6428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`</a:t>
              </a:r>
            </a:p>
          </p:txBody>
        </p:sp>
      </p:grpSp>
      <p:sp>
        <p:nvSpPr>
          <p:cNvPr id="1121" name="TextBox 1120">
            <a:hlinkClick r:id="rId3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5" name="Rectangle: Rounded Corners 4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44CA71D-45D7-9B98-FEF7-327B06E3EFAF}"/>
              </a:ext>
            </a:extLst>
          </p:cNvPr>
          <p:cNvSpPr/>
          <p:nvPr/>
        </p:nvSpPr>
        <p:spPr>
          <a:xfrm>
            <a:off x="10858657" y="6209716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DA3C489-3E12-9403-30BF-37AB4BFF7B7C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EAAD1D4-A64F-CFF8-90FF-559C2C6E1F4C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28F9D09A-293C-8FDA-B926-474D763BF417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26" name="Arc 25">
                <a:extLst>
                  <a:ext uri="{FF2B5EF4-FFF2-40B4-BE49-F238E27FC236}">
                    <a16:creationId xmlns:a16="http://schemas.microsoft.com/office/drawing/2014/main" id="{04CC900B-0266-82E5-08D0-5165963B4D69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7" name="Arc 26">
                <a:extLst>
                  <a:ext uri="{FF2B5EF4-FFF2-40B4-BE49-F238E27FC236}">
                    <a16:creationId xmlns:a16="http://schemas.microsoft.com/office/drawing/2014/main" id="{2BE6F227-85CD-60C9-66E5-0D5336C3CC78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1A7B9F71-FF5E-0DCA-AD11-BCACE3FD7670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24" name="Rectangle: Rounded Corners 23">
              <a:hlinkHover r:id="rId5" action="ppaction://hlinksldjump"/>
              <a:extLst>
                <a:ext uri="{FF2B5EF4-FFF2-40B4-BE49-F238E27FC236}">
                  <a16:creationId xmlns:a16="http://schemas.microsoft.com/office/drawing/2014/main" id="{30430A09-9196-C7FD-D584-49C2F6735CCD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8BFEE91-6284-889F-4D2E-A718FF17EA15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89C8D1ED-32A6-E315-F767-EB9AB6138CE0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360463F-34CE-CB36-D785-BC08A179D5B6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42807EBD-5BCF-07EA-F4E0-9A1832ECB8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Rectangle: Rounded Corners 30">
              <a:hlinkHover r:id="rId6" action="ppaction://hlinksldjump"/>
              <a:extLst>
                <a:ext uri="{FF2B5EF4-FFF2-40B4-BE49-F238E27FC236}">
                  <a16:creationId xmlns:a16="http://schemas.microsoft.com/office/drawing/2014/main" id="{70A1B281-E7AD-8257-9130-E2AE9D009228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229622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hlinkHover r:id="rId4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3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hlinkHover r:id="" action="ppaction://hlinkshowjump?jump=nextslide"/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1118" name="Group 1117">
            <a:extLst>
              <a:ext uri="{FF2B5EF4-FFF2-40B4-BE49-F238E27FC236}">
                <a16:creationId xmlns:a16="http://schemas.microsoft.com/office/drawing/2014/main" id="{CE24766A-CFDF-3BE9-EA02-7B3487D9CDE2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109" name="Group 1108">
              <a:extLst>
                <a:ext uri="{FF2B5EF4-FFF2-40B4-BE49-F238E27FC236}">
                  <a16:creationId xmlns:a16="http://schemas.microsoft.com/office/drawing/2014/main" id="{95316880-E959-ACED-68C6-9F611341B249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72DDE85D-93F0-DD8D-BC66-E007145F4021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98" name="Straight Connector 1097">
                <a:extLst>
                  <a:ext uri="{FF2B5EF4-FFF2-40B4-BE49-F238E27FC236}">
                    <a16:creationId xmlns:a16="http://schemas.microsoft.com/office/drawing/2014/main" id="{9911D35F-4E93-2005-784B-E7BBD599A2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17" name="Rectangle: Rounded Corners 1116">
              <a:hlinkHover r:id="rId5" action="ppaction://hlinksldjump"/>
              <a:extLst>
                <a:ext uri="{FF2B5EF4-FFF2-40B4-BE49-F238E27FC236}">
                  <a16:creationId xmlns:a16="http://schemas.microsoft.com/office/drawing/2014/main" id="{23B3D159-6599-C02E-D5E2-8C885D95F1FC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3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5" name="Rectangle: Rounded Corners 4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444CA71D-45D7-9B98-FEF7-327B06E3EFAF}"/>
              </a:ext>
            </a:extLst>
          </p:cNvPr>
          <p:cNvSpPr/>
          <p:nvPr/>
        </p:nvSpPr>
        <p:spPr>
          <a:xfrm>
            <a:off x="11402669" y="6209716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EE31674-A4DC-89A7-A8FC-638DFC43906D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C690722-6C81-2800-EACF-14BC972776E0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AB6FFAF3-BB4D-C346-DD6A-FDB66F6D94B5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" name="Arc 9">
                <a:extLst>
                  <a:ext uri="{FF2B5EF4-FFF2-40B4-BE49-F238E27FC236}">
                    <a16:creationId xmlns:a16="http://schemas.microsoft.com/office/drawing/2014/main" id="{36B0D75A-A100-C51A-25F2-D2329439B874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1" name="Arc 10">
                <a:extLst>
                  <a:ext uri="{FF2B5EF4-FFF2-40B4-BE49-F238E27FC236}">
                    <a16:creationId xmlns:a16="http://schemas.microsoft.com/office/drawing/2014/main" id="{55E9F190-9100-364D-00B0-71D134B76C21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5" name="Arc 14">
                <a:extLst>
                  <a:ext uri="{FF2B5EF4-FFF2-40B4-BE49-F238E27FC236}">
                    <a16:creationId xmlns:a16="http://schemas.microsoft.com/office/drawing/2014/main" id="{5F81D331-73D4-EC6C-80F5-3AD54CA2775A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7" name="Rectangle: Rounded Corners 6">
              <a:hlinkHover r:id="rId6" action="ppaction://hlinksldjump"/>
              <a:extLst>
                <a:ext uri="{FF2B5EF4-FFF2-40B4-BE49-F238E27FC236}">
                  <a16:creationId xmlns:a16="http://schemas.microsoft.com/office/drawing/2014/main" id="{D0C4BDE1-7ED4-8DC8-49A6-C4C53035B38F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7675C1A-C985-5BD6-D460-3234B657370D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CFA435F9-2C91-8169-3FAD-582DCDFEC0CF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00F627A-8E0E-CC82-E1B5-FED2F730B4E5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26" name="Arc 25">
                <a:extLst>
                  <a:ext uri="{FF2B5EF4-FFF2-40B4-BE49-F238E27FC236}">
                    <a16:creationId xmlns:a16="http://schemas.microsoft.com/office/drawing/2014/main" id="{3855E854-6D63-F2BF-8CA1-4BA05CF67002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7" name="Arc 26">
                <a:extLst>
                  <a:ext uri="{FF2B5EF4-FFF2-40B4-BE49-F238E27FC236}">
                    <a16:creationId xmlns:a16="http://schemas.microsoft.com/office/drawing/2014/main" id="{72CFE461-1B79-B022-B1E0-204E4EF19555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0287DEFF-ED20-12FA-FFCC-39E9FEED85F4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3B3EE3C2-2FE6-601B-900C-FEFE095B39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12CA957E-491E-B6DA-A7C3-0A2E7DD232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32772575-0721-0AAC-652D-7FB3D4544A0E}"/>
                  </a:ext>
                </a:extLst>
              </p:cNvPr>
              <p:cNvCxnSpPr>
                <a:cxnSpLocks/>
                <a:endCxn id="26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BB86CAE8-727A-E3DB-FC10-699110071A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FBE589DF-9D90-5620-4131-BF4D9CEBB89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2517B4FC-ED96-3D19-C7D6-3347383BBE42}"/>
                  </a:ext>
                </a:extLst>
              </p:cNvPr>
              <p:cNvCxnSpPr>
                <a:cxnSpLocks/>
                <a:endCxn id="26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1242C00B-D3E2-2192-2503-01C45633C91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83F1100C-DE50-4800-11A5-93AB94A9D53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A40FD2DC-0D15-8999-C3B3-5BFF8F1E67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4E0BA14F-A56F-724D-3CD1-F3B8AB1C479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Arc 40">
                <a:extLst>
                  <a:ext uri="{FF2B5EF4-FFF2-40B4-BE49-F238E27FC236}">
                    <a16:creationId xmlns:a16="http://schemas.microsoft.com/office/drawing/2014/main" id="{A06E0BAF-B9A9-93B4-F70C-4E58DB4E65CD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2" name="Arc 41">
                <a:extLst>
                  <a:ext uri="{FF2B5EF4-FFF2-40B4-BE49-F238E27FC236}">
                    <a16:creationId xmlns:a16="http://schemas.microsoft.com/office/drawing/2014/main" id="{5E274B86-AAE2-C3D8-0EF3-1B486712E43E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3" name="Arc 42">
                <a:extLst>
                  <a:ext uri="{FF2B5EF4-FFF2-40B4-BE49-F238E27FC236}">
                    <a16:creationId xmlns:a16="http://schemas.microsoft.com/office/drawing/2014/main" id="{5BDF4E04-8E2F-8B58-153F-8E90270877B9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A8DA7380-21E4-B833-8251-ACCDA0138C3E}"/>
                  </a:ext>
                </a:extLst>
              </p:cNvPr>
              <p:cNvCxnSpPr>
                <a:cxnSpLocks/>
                <a:stCxn id="43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24611B82-2855-6DBA-2304-578F5259EE93}"/>
                  </a:ext>
                </a:extLst>
              </p:cNvPr>
              <p:cNvCxnSpPr>
                <a:cxnSpLocks/>
                <a:endCxn id="43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AEA24B1C-D058-7335-0BBD-68789433096D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24" name="Rectangle: Rounded Corners 23">
              <a:hlinkHover r:id="rId5" action="ppaction://hlinksldjump"/>
              <a:extLst>
                <a:ext uri="{FF2B5EF4-FFF2-40B4-BE49-F238E27FC236}">
                  <a16:creationId xmlns:a16="http://schemas.microsoft.com/office/drawing/2014/main" id="{0C9E4087-4D37-E68F-5DFE-7661DC56DD25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5" action="ppaction://hlinksldjump"/>
                </a:rPr>
                <a:t>`</a:t>
              </a:r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837627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8AD6">
                <a:lumMod val="55000"/>
              </a:srgbClr>
            </a:gs>
            <a:gs pos="32000">
              <a:srgbClr val="10091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Flowchart: Connector 225">
            <a:extLst>
              <a:ext uri="{FF2B5EF4-FFF2-40B4-BE49-F238E27FC236}">
                <a16:creationId xmlns:a16="http://schemas.microsoft.com/office/drawing/2014/main" id="{5629E638-8E0E-D780-9404-20B82A857AC7}"/>
              </a:ext>
            </a:extLst>
          </p:cNvPr>
          <p:cNvSpPr/>
          <p:nvPr/>
        </p:nvSpPr>
        <p:spPr>
          <a:xfrm>
            <a:off x="5904401" y="184356"/>
            <a:ext cx="324000" cy="324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CF0E1C9C-62D4-D8E2-B9C9-24DDAEA4A670}"/>
              </a:ext>
            </a:extLst>
          </p:cNvPr>
          <p:cNvSpPr/>
          <p:nvPr/>
        </p:nvSpPr>
        <p:spPr>
          <a:xfrm>
            <a:off x="5904401" y="184356"/>
            <a:ext cx="324000" cy="324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80670430-6BBC-805B-22A3-A57D929AB942}"/>
              </a:ext>
            </a:extLst>
          </p:cNvPr>
          <p:cNvSpPr/>
          <p:nvPr/>
        </p:nvSpPr>
        <p:spPr>
          <a:xfrm>
            <a:off x="5904401" y="196815"/>
            <a:ext cx="324000" cy="324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358647C2-8DD8-B68D-02CA-E271700A96FD}"/>
              </a:ext>
            </a:extLst>
          </p:cNvPr>
          <p:cNvSpPr/>
          <p:nvPr/>
        </p:nvSpPr>
        <p:spPr>
          <a:xfrm>
            <a:off x="5904401" y="209274"/>
            <a:ext cx="324000" cy="324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E327F623-1702-CF2A-A43E-D761A3343EE1}"/>
              </a:ext>
            </a:extLst>
          </p:cNvPr>
          <p:cNvSpPr/>
          <p:nvPr/>
        </p:nvSpPr>
        <p:spPr>
          <a:xfrm>
            <a:off x="5934000" y="221733"/>
            <a:ext cx="324000" cy="324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5AD36553-54B2-7AD5-7082-B66A9977E48F}"/>
              </a:ext>
            </a:extLst>
          </p:cNvPr>
          <p:cNvSpPr/>
          <p:nvPr/>
        </p:nvSpPr>
        <p:spPr>
          <a:xfrm>
            <a:off x="5934000" y="196815"/>
            <a:ext cx="324000" cy="324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82F76426-F716-8958-55B5-2109CBBC635A}"/>
              </a:ext>
            </a:extLst>
          </p:cNvPr>
          <p:cNvSpPr/>
          <p:nvPr/>
        </p:nvSpPr>
        <p:spPr>
          <a:xfrm>
            <a:off x="5904401" y="221733"/>
            <a:ext cx="324000" cy="324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F30E2DC5-6BF2-19FD-C4A8-2E7259014CF3}"/>
              </a:ext>
            </a:extLst>
          </p:cNvPr>
          <p:cNvSpPr/>
          <p:nvPr/>
        </p:nvSpPr>
        <p:spPr>
          <a:xfrm>
            <a:off x="5930348" y="203455"/>
            <a:ext cx="324000" cy="324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2E1C5131-D2A0-DD0F-3BF9-5D0D317B588A}"/>
              </a:ext>
            </a:extLst>
          </p:cNvPr>
          <p:cNvSpPr/>
          <p:nvPr/>
        </p:nvSpPr>
        <p:spPr>
          <a:xfrm>
            <a:off x="5934000" y="197636"/>
            <a:ext cx="324000" cy="324000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68C0D9F-141F-4DC6-832C-B06D48D2960B}"/>
              </a:ext>
            </a:extLst>
          </p:cNvPr>
          <p:cNvGrpSpPr/>
          <p:nvPr/>
        </p:nvGrpSpPr>
        <p:grpSpPr>
          <a:xfrm>
            <a:off x="4815131" y="2151172"/>
            <a:ext cx="2554433" cy="2534873"/>
            <a:chOff x="4492057" y="1666678"/>
            <a:chExt cx="2554433" cy="2534873"/>
          </a:xfrm>
          <a:gradFill flip="none" rotWithShape="1">
            <a:gsLst>
              <a:gs pos="0">
                <a:srgbClr val="1CABFF">
                  <a:lumMod val="94000"/>
                </a:srgbClr>
              </a:gs>
              <a:gs pos="37000">
                <a:srgbClr val="0066FF"/>
              </a:gs>
              <a:gs pos="69000">
                <a:srgbClr val="224BFA"/>
              </a:gs>
              <a:gs pos="100000">
                <a:srgbClr val="1C0ED8"/>
              </a:gs>
            </a:gsLst>
            <a:lin ang="2700000" scaled="1"/>
            <a:tileRect/>
          </a:gra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301A1CA-0D0A-D332-DFC8-A3E66D624FA4}"/>
                </a:ext>
              </a:extLst>
            </p:cNvPr>
            <p:cNvSpPr/>
            <p:nvPr/>
          </p:nvSpPr>
          <p:spPr>
            <a:xfrm>
              <a:off x="4492058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DC49765-581E-FFA3-36EB-EA918910C844}"/>
                </a:ext>
              </a:extLst>
            </p:cNvPr>
            <p:cNvSpPr/>
            <p:nvPr/>
          </p:nvSpPr>
          <p:spPr>
            <a:xfrm>
              <a:off x="6404364" y="3767775"/>
              <a:ext cx="151269" cy="196930"/>
            </a:xfrm>
            <a:custGeom>
              <a:avLst/>
              <a:gdLst>
                <a:gd name="connsiteX0" fmla="*/ 0 w 151269"/>
                <a:gd name="connsiteY0" fmla="*/ 0 h 196930"/>
                <a:gd name="connsiteX1" fmla="*/ 314 w 151269"/>
                <a:gd name="connsiteY1" fmla="*/ 2077 h 196930"/>
                <a:gd name="connsiteX2" fmla="*/ 314 w 151269"/>
                <a:gd name="connsiteY2" fmla="*/ 196618 h 196930"/>
                <a:gd name="connsiteX3" fmla="*/ 150264 w 151269"/>
                <a:gd name="connsiteY3" fmla="*/ 196618 h 196930"/>
                <a:gd name="connsiteX4" fmla="*/ 151269 w 151269"/>
                <a:gd name="connsiteY4" fmla="*/ 196930 h 196930"/>
                <a:gd name="connsiteX5" fmla="*/ 0 w 151269"/>
                <a:gd name="connsiteY5" fmla="*/ 196930 h 196930"/>
                <a:gd name="connsiteX6" fmla="*/ 0 w 151269"/>
                <a:gd name="connsiteY6" fmla="*/ 0 h 19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69" h="196930">
                  <a:moveTo>
                    <a:pt x="0" y="0"/>
                  </a:moveTo>
                  <a:lnTo>
                    <a:pt x="314" y="2077"/>
                  </a:lnTo>
                  <a:lnTo>
                    <a:pt x="314" y="196618"/>
                  </a:lnTo>
                  <a:lnTo>
                    <a:pt x="150264" y="196618"/>
                  </a:lnTo>
                  <a:lnTo>
                    <a:pt x="151269" y="196930"/>
                  </a:lnTo>
                  <a:lnTo>
                    <a:pt x="0" y="1969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3E53015-4CEA-B398-0DB4-8D4C071626D3}"/>
                </a:ext>
              </a:extLst>
            </p:cNvPr>
            <p:cNvSpPr/>
            <p:nvPr/>
          </p:nvSpPr>
          <p:spPr>
            <a:xfrm rot="16200000">
              <a:off x="5824497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8C25F97-6C39-7291-A3B4-A242713C8EA9}"/>
                </a:ext>
              </a:extLst>
            </p:cNvPr>
            <p:cNvSpPr/>
            <p:nvPr/>
          </p:nvSpPr>
          <p:spPr>
            <a:xfrm rot="10800000">
              <a:off x="5824496" y="1666679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D88E3A-C5C8-A7AD-B98E-4936F4667828}"/>
                </a:ext>
              </a:extLst>
            </p:cNvPr>
            <p:cNvSpPr/>
            <p:nvPr/>
          </p:nvSpPr>
          <p:spPr>
            <a:xfrm rot="5400000">
              <a:off x="4492057" y="166667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2982533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9000"/>
    </mc:Choice>
    <mc:Fallback xmlns="">
      <p:transition spd="slow" advClick="0" advTm="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repeatCount="300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3.95833E-6 -2.96296E-6 C 0.14453 -2.96296E-6 0.26237 0.2081 0.26237 0.46482 C 0.26237 0.7213 0.14453 0.9301 3.95833E-6 0.9301 C -0.14506 0.9301 -0.26224 0.7213 -0.26224 0.46482 C -0.26224 0.2081 -0.14506 -2.96296E-6 3.95833E-6 -2.96296E-6 Z " pathEditMode="relative" rAng="0" ptsTypes="AAAAA">
                                      <p:cBhvr>
                                        <p:cTn id="6" dur="30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650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path" presetSubtype="0" repeatCount="3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10638 0.04028 C 0.23841 0.14468 0.29843 0.42014 0.23971 0.65463 C 0.18112 0.88889 0.02565 0.99445 -0.10638 0.88982 C -0.23894 0.78496 -0.29818 0.50949 -0.23946 0.27523 C -0.18073 0.04074 -0.02618 -0.06458 0.10638 0.04028 Z " pathEditMode="relative" rAng="1440000" ptsTypes="AAAAA">
                                      <p:cBhvr>
                                        <p:cTn id="8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38" y="4247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path" presetSubtype="0" repeatCount="3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05455 0.00996 C 0.1957 0.06297 0.28658 0.31019 0.25677 0.56158 C 0.22682 0.81204 0.08711 0.97315 -0.05443 0.91922 C -0.19623 0.86551 -0.28633 0.61806 -0.25625 0.36737 C -0.22618 0.11644 -0.08724 -0.04351 0.05455 0.00996 Z " pathEditMode="relative" rAng="720000" ptsTypes="AAAAA">
                                      <p:cBhvr>
                                        <p:cTn id="10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43" y="4544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path" presetSubtype="0" repeatCount="3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15377 0.08865 C 0.2707 0.23935 0.29713 0.53102 0.21237 0.73889 C 0.12773 0.94606 -0.03685 0.99213 -0.15378 0.84074 C -0.2711 0.68912 -0.29688 0.39768 -0.21198 0.19027 C -0.12722 -0.01713 0.03632 -0.06273 0.15377 0.08865 Z " pathEditMode="relative" rAng="2160000" ptsTypes="AAAAA">
                                      <p:cBhvr>
                                        <p:cTn id="12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5" y="3759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path" presetSubtype="0" repeatCount="3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19128 0.14768 C 0.28997 0.33518 0.28451 0.63055 0.17891 0.80579 C 0.0737 0.98055 -0.09284 0.96991 -0.19128 0.78148 C -0.29023 0.59305 -0.28424 0.29815 -0.17865 0.12338 C -0.07305 -0.05139 0.09219 -0.04074 0.19128 0.14768 Z " pathEditMode="relative" rAng="2820000" ptsTypes="AAAAA">
                                      <p:cBhvr>
                                        <p:cTn id="14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15" y="3169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path" presetSubtype="0" repeatCount="3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22409 0.22477 C 0.29883 0.44491 0.25885 0.73172 0.13516 0.86413 C 0.01172 0.99607 -0.14987 0.92408 -0.22422 0.70348 C -0.29883 0.48241 -0.25859 0.1963 -0.13477 0.06436 C -0.01107 -0.06759 0.14935 0.00394 0.22409 0.22477 Z " pathEditMode="relative" rAng="3540000" ptsTypes="AAAAA">
                                      <p:cBhvr>
                                        <p:cTn id="16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396" y="2393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path" presetSubtype="0" repeatCount="3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24726 0.31296 C 0.29453 0.55555 0.22187 0.82153 0.08541 0.90509 C -0.05065 0.98866 -0.20039 0.85856 -0.24727 0.61528 C -0.2944 0.37153 -0.22162 0.10648 -0.08516 0.02315 C 0.0513 -0.05996 0.19987 0.06921 0.24726 0.31296 Z " pathEditMode="relative" rAng="4260000" ptsTypes="AAAAA">
                                      <p:cBhvr>
                                        <p:cTn id="18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714" y="1511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path" presetSubtype="0" repeatCount="3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25898 0.39977 C 0.27943 0.6537 0.17969 0.89028 0.03659 0.9257 C -0.10586 0.96204 -0.23893 0.78357 -0.25872 0.5287 C -0.27878 0.27338 -0.17904 0.0382 -0.03607 0.00255 C 0.10677 -0.03264 0.23867 0.14445 0.25898 0.39977 Z " pathEditMode="relative" rAng="4920000" ptsTypes="AAAAA">
                                      <p:cBhvr>
                                        <p:cTn id="20" dur="3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885" y="643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path" presetSubtype="0" repeatCount="3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26146 0.46343 C 0.26185 0.72014 0.14453 0.92963 0.00013 0.9294 C -0.14401 0.9301 -0.26159 0.72038 -0.26133 0.4632 C -0.2612 0.20533 -0.14401 -0.00254 0.00039 -0.00277 C 0.14466 -0.00231 0.26133 0.20602 0.26146 0.46343 Z " pathEditMode="relative" rAng="5400000" ptsTypes="AAAAA">
                                      <p:cBhvr>
                                        <p:cTn id="22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33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6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A0DE80-F907-2976-75B8-3EA6C1C977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81"/>
            <a:ext cx="12192000" cy="685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33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push dir="d"/>
      </p:transition>
    </mc:Choice>
    <mc:Fallback xmlns="">
      <p:transition>
        <p:push dir="d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ADA273-BE83-4F7D-2D82-8E2D073B6BF8}"/>
              </a:ext>
            </a:extLst>
          </p:cNvPr>
          <p:cNvSpPr/>
          <p:nvPr/>
        </p:nvSpPr>
        <p:spPr>
          <a:xfrm>
            <a:off x="-11575" y="-11575"/>
            <a:ext cx="12203575" cy="68695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AC43161-5CBE-8520-848F-9116E6DC6134}"/>
              </a:ext>
            </a:extLst>
          </p:cNvPr>
          <p:cNvGrpSpPr/>
          <p:nvPr/>
        </p:nvGrpSpPr>
        <p:grpSpPr>
          <a:xfrm>
            <a:off x="4815131" y="2151172"/>
            <a:ext cx="2554433" cy="2534873"/>
            <a:chOff x="4492057" y="1666678"/>
            <a:chExt cx="2554433" cy="2534873"/>
          </a:xfrm>
          <a:gradFill flip="none" rotWithShape="1">
            <a:gsLst>
              <a:gs pos="0">
                <a:srgbClr val="1CABFF">
                  <a:lumMod val="94000"/>
                </a:srgbClr>
              </a:gs>
              <a:gs pos="37000">
                <a:srgbClr val="0066FF"/>
              </a:gs>
              <a:gs pos="69000">
                <a:srgbClr val="224BFA"/>
              </a:gs>
              <a:gs pos="100000">
                <a:srgbClr val="1C0ED8"/>
              </a:gs>
            </a:gsLst>
            <a:lin ang="2700000" scaled="1"/>
            <a:tileRect/>
          </a:gra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ECD45BD-7794-9181-97E8-655EC316CB72}"/>
                </a:ext>
              </a:extLst>
            </p:cNvPr>
            <p:cNvSpPr/>
            <p:nvPr/>
          </p:nvSpPr>
          <p:spPr>
            <a:xfrm>
              <a:off x="4492058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E206A33-F2F4-B63E-75A9-470F7E0D5E99}"/>
                </a:ext>
              </a:extLst>
            </p:cNvPr>
            <p:cNvSpPr/>
            <p:nvPr/>
          </p:nvSpPr>
          <p:spPr>
            <a:xfrm>
              <a:off x="6404364" y="3767775"/>
              <a:ext cx="151269" cy="196930"/>
            </a:xfrm>
            <a:custGeom>
              <a:avLst/>
              <a:gdLst>
                <a:gd name="connsiteX0" fmla="*/ 0 w 151269"/>
                <a:gd name="connsiteY0" fmla="*/ 0 h 196930"/>
                <a:gd name="connsiteX1" fmla="*/ 314 w 151269"/>
                <a:gd name="connsiteY1" fmla="*/ 2077 h 196930"/>
                <a:gd name="connsiteX2" fmla="*/ 314 w 151269"/>
                <a:gd name="connsiteY2" fmla="*/ 196618 h 196930"/>
                <a:gd name="connsiteX3" fmla="*/ 150264 w 151269"/>
                <a:gd name="connsiteY3" fmla="*/ 196618 h 196930"/>
                <a:gd name="connsiteX4" fmla="*/ 151269 w 151269"/>
                <a:gd name="connsiteY4" fmla="*/ 196930 h 196930"/>
                <a:gd name="connsiteX5" fmla="*/ 0 w 151269"/>
                <a:gd name="connsiteY5" fmla="*/ 196930 h 196930"/>
                <a:gd name="connsiteX6" fmla="*/ 0 w 151269"/>
                <a:gd name="connsiteY6" fmla="*/ 0 h 19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69" h="196930">
                  <a:moveTo>
                    <a:pt x="0" y="0"/>
                  </a:moveTo>
                  <a:lnTo>
                    <a:pt x="314" y="2077"/>
                  </a:lnTo>
                  <a:lnTo>
                    <a:pt x="314" y="196618"/>
                  </a:lnTo>
                  <a:lnTo>
                    <a:pt x="150264" y="196618"/>
                  </a:lnTo>
                  <a:lnTo>
                    <a:pt x="151269" y="196930"/>
                  </a:lnTo>
                  <a:lnTo>
                    <a:pt x="0" y="1969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1242494-4B41-6BEE-1EE0-8B6D9B1ABD02}"/>
                </a:ext>
              </a:extLst>
            </p:cNvPr>
            <p:cNvSpPr/>
            <p:nvPr/>
          </p:nvSpPr>
          <p:spPr>
            <a:xfrm rot="16200000">
              <a:off x="5824497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9BEDA52-CB14-F44E-880E-072B81D4B4D2}"/>
                </a:ext>
              </a:extLst>
            </p:cNvPr>
            <p:cNvSpPr/>
            <p:nvPr/>
          </p:nvSpPr>
          <p:spPr>
            <a:xfrm rot="10800000">
              <a:off x="5824496" y="1666679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93AA648-5244-4870-09C7-0F7336A6AA02}"/>
                </a:ext>
              </a:extLst>
            </p:cNvPr>
            <p:cNvSpPr/>
            <p:nvPr/>
          </p:nvSpPr>
          <p:spPr>
            <a:xfrm rot="5400000">
              <a:off x="4492057" y="166667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3185376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hlinkHover r:id="" action="ppaction://hlinkshowjump?jump=previousslide"/>
            <a:extLst>
              <a:ext uri="{FF2B5EF4-FFF2-40B4-BE49-F238E27FC236}">
                <a16:creationId xmlns:a16="http://schemas.microsoft.com/office/drawing/2014/main" id="{2CADA273-BE83-4F7D-2D82-8E2D073B6BF8}"/>
              </a:ext>
            </a:extLst>
          </p:cNvPr>
          <p:cNvSpPr/>
          <p:nvPr/>
        </p:nvSpPr>
        <p:spPr>
          <a:xfrm>
            <a:off x="-11575" y="-11575"/>
            <a:ext cx="12203575" cy="68695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58B46D7-9FAD-2EE6-2517-FB29B823B1F3}"/>
              </a:ext>
            </a:extLst>
          </p:cNvPr>
          <p:cNvSpPr/>
          <p:nvPr/>
        </p:nvSpPr>
        <p:spPr>
          <a:xfrm>
            <a:off x="4369241" y="1743080"/>
            <a:ext cx="3441941" cy="3441941"/>
          </a:xfrm>
          <a:prstGeom prst="roundRect">
            <a:avLst/>
          </a:prstGeom>
          <a:solidFill>
            <a:schemeClr val="bg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A3E4945-5B82-1ACF-2B23-2D73B5CC3C19}"/>
              </a:ext>
            </a:extLst>
          </p:cNvPr>
          <p:cNvGrpSpPr/>
          <p:nvPr/>
        </p:nvGrpSpPr>
        <p:grpSpPr>
          <a:xfrm>
            <a:off x="4815131" y="2151172"/>
            <a:ext cx="2554433" cy="2534873"/>
            <a:chOff x="4492057" y="1666678"/>
            <a:chExt cx="2554433" cy="2534873"/>
          </a:xfrm>
          <a:gradFill flip="none" rotWithShape="1">
            <a:gsLst>
              <a:gs pos="0">
                <a:srgbClr val="1CABFF">
                  <a:lumMod val="94000"/>
                </a:srgbClr>
              </a:gs>
              <a:gs pos="37000">
                <a:srgbClr val="0066FF"/>
              </a:gs>
              <a:gs pos="69000">
                <a:srgbClr val="224BFA"/>
              </a:gs>
              <a:gs pos="100000">
                <a:srgbClr val="1C0ED8"/>
              </a:gs>
            </a:gsLst>
            <a:lin ang="2700000" scaled="1"/>
            <a:tileRect/>
          </a:gra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DE4848E-55C1-D9F1-26D9-58AFE9A5980E}"/>
                </a:ext>
              </a:extLst>
            </p:cNvPr>
            <p:cNvSpPr/>
            <p:nvPr/>
          </p:nvSpPr>
          <p:spPr>
            <a:xfrm>
              <a:off x="4492058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DFBD40E-9A75-998C-E0B6-CC8A1089A102}"/>
                </a:ext>
              </a:extLst>
            </p:cNvPr>
            <p:cNvSpPr/>
            <p:nvPr/>
          </p:nvSpPr>
          <p:spPr>
            <a:xfrm>
              <a:off x="6404364" y="3767775"/>
              <a:ext cx="151269" cy="196930"/>
            </a:xfrm>
            <a:custGeom>
              <a:avLst/>
              <a:gdLst>
                <a:gd name="connsiteX0" fmla="*/ 0 w 151269"/>
                <a:gd name="connsiteY0" fmla="*/ 0 h 196930"/>
                <a:gd name="connsiteX1" fmla="*/ 314 w 151269"/>
                <a:gd name="connsiteY1" fmla="*/ 2077 h 196930"/>
                <a:gd name="connsiteX2" fmla="*/ 314 w 151269"/>
                <a:gd name="connsiteY2" fmla="*/ 196618 h 196930"/>
                <a:gd name="connsiteX3" fmla="*/ 150264 w 151269"/>
                <a:gd name="connsiteY3" fmla="*/ 196618 h 196930"/>
                <a:gd name="connsiteX4" fmla="*/ 151269 w 151269"/>
                <a:gd name="connsiteY4" fmla="*/ 196930 h 196930"/>
                <a:gd name="connsiteX5" fmla="*/ 0 w 151269"/>
                <a:gd name="connsiteY5" fmla="*/ 196930 h 196930"/>
                <a:gd name="connsiteX6" fmla="*/ 0 w 151269"/>
                <a:gd name="connsiteY6" fmla="*/ 0 h 19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69" h="196930">
                  <a:moveTo>
                    <a:pt x="0" y="0"/>
                  </a:moveTo>
                  <a:lnTo>
                    <a:pt x="314" y="2077"/>
                  </a:lnTo>
                  <a:lnTo>
                    <a:pt x="314" y="196618"/>
                  </a:lnTo>
                  <a:lnTo>
                    <a:pt x="150264" y="196618"/>
                  </a:lnTo>
                  <a:lnTo>
                    <a:pt x="151269" y="196930"/>
                  </a:lnTo>
                  <a:lnTo>
                    <a:pt x="0" y="1969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BD1BF31-B342-B1AC-FAF4-E48444137EBF}"/>
                </a:ext>
              </a:extLst>
            </p:cNvPr>
            <p:cNvSpPr/>
            <p:nvPr/>
          </p:nvSpPr>
          <p:spPr>
            <a:xfrm rot="16200000">
              <a:off x="5824497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038E94E-801D-792C-25E0-338AD5523E05}"/>
                </a:ext>
              </a:extLst>
            </p:cNvPr>
            <p:cNvSpPr/>
            <p:nvPr/>
          </p:nvSpPr>
          <p:spPr>
            <a:xfrm rot="10800000">
              <a:off x="5824496" y="1666679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38E9A66-7D4E-30B4-BA62-80A1E2D5B5E4}"/>
                </a:ext>
              </a:extLst>
            </p:cNvPr>
            <p:cNvSpPr/>
            <p:nvPr/>
          </p:nvSpPr>
          <p:spPr>
            <a:xfrm rot="5400000">
              <a:off x="4492057" y="166667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304268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E4FD2AA-6D57-3A8F-4554-1CBA3E914A8E}"/>
              </a:ext>
            </a:extLst>
          </p:cNvPr>
          <p:cNvSpPr/>
          <p:nvPr/>
        </p:nvSpPr>
        <p:spPr>
          <a:xfrm>
            <a:off x="7407797" y="-659757"/>
            <a:ext cx="5116011" cy="259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6BB60DF-2D64-D40B-6185-63C1CE873A5A}"/>
              </a:ext>
            </a:extLst>
          </p:cNvPr>
          <p:cNvGrpSpPr/>
          <p:nvPr/>
        </p:nvGrpSpPr>
        <p:grpSpPr>
          <a:xfrm>
            <a:off x="9592023" y="345440"/>
            <a:ext cx="2330797" cy="2330797"/>
            <a:chOff x="10942681" y="6501778"/>
            <a:chExt cx="380699" cy="380699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D5DEC08B-E47D-B06C-0D97-21046787DAE6}"/>
                </a:ext>
              </a:extLst>
            </p:cNvPr>
            <p:cNvSpPr/>
            <p:nvPr/>
          </p:nvSpPr>
          <p:spPr>
            <a:xfrm>
              <a:off x="11102195" y="6688277"/>
              <a:ext cx="53417" cy="53417"/>
            </a:xfrm>
            <a:prstGeom prst="ellipse">
              <a:avLst/>
            </a:prstGeom>
            <a:solidFill>
              <a:srgbClr val="FDFFFF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" name="Arc 3">
              <a:extLst>
                <a:ext uri="{FF2B5EF4-FFF2-40B4-BE49-F238E27FC236}">
                  <a16:creationId xmlns:a16="http://schemas.microsoft.com/office/drawing/2014/main" id="{A3EC4469-A20D-3754-D111-73538227B7FC}"/>
                </a:ext>
              </a:extLst>
            </p:cNvPr>
            <p:cNvSpPr/>
            <p:nvPr/>
          </p:nvSpPr>
          <p:spPr>
            <a:xfrm rot="18719149">
              <a:off x="10942681" y="6501778"/>
              <a:ext cx="380699" cy="380699"/>
            </a:xfrm>
            <a:prstGeom prst="arc">
              <a:avLst>
                <a:gd name="adj1" fmla="val 15747677"/>
                <a:gd name="adj2" fmla="val 1002960"/>
              </a:avLst>
            </a:prstGeom>
            <a:ln w="381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31DA058D-1CE3-7187-F5E2-DD92E4FFEB2E}"/>
                </a:ext>
              </a:extLst>
            </p:cNvPr>
            <p:cNvSpPr/>
            <p:nvPr/>
          </p:nvSpPr>
          <p:spPr>
            <a:xfrm rot="18479557">
              <a:off x="11040572" y="6639647"/>
              <a:ext cx="181097" cy="181097"/>
            </a:xfrm>
            <a:prstGeom prst="arc">
              <a:avLst>
                <a:gd name="adj1" fmla="val 16193360"/>
                <a:gd name="adj2" fmla="val 1076195"/>
              </a:avLst>
            </a:prstGeom>
            <a:ln w="381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3A29F723-A8B5-58A2-C9D4-E91CFBC2F314}"/>
                </a:ext>
              </a:extLst>
            </p:cNvPr>
            <p:cNvSpPr/>
            <p:nvPr/>
          </p:nvSpPr>
          <p:spPr>
            <a:xfrm rot="17418572">
              <a:off x="10984552" y="6568291"/>
              <a:ext cx="293389" cy="293389"/>
            </a:xfrm>
            <a:prstGeom prst="arc">
              <a:avLst>
                <a:gd name="adj1" fmla="val 17347105"/>
                <a:gd name="adj2" fmla="val 2182798"/>
              </a:avLst>
            </a:prstGeom>
            <a:ln w="381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9BDDC74-9C97-669B-A53D-A0AF2C099F88}"/>
              </a:ext>
            </a:extLst>
          </p:cNvPr>
          <p:cNvGrpSpPr/>
          <p:nvPr/>
        </p:nvGrpSpPr>
        <p:grpSpPr>
          <a:xfrm>
            <a:off x="9480204" y="2090582"/>
            <a:ext cx="2554433" cy="2534873"/>
            <a:chOff x="4492057" y="1666678"/>
            <a:chExt cx="2554433" cy="2534873"/>
          </a:xfrm>
          <a:gradFill flip="none" rotWithShape="1">
            <a:gsLst>
              <a:gs pos="0">
                <a:srgbClr val="1CABFF">
                  <a:lumMod val="94000"/>
                </a:srgbClr>
              </a:gs>
              <a:gs pos="37000">
                <a:srgbClr val="0066FF"/>
              </a:gs>
              <a:gs pos="69000">
                <a:srgbClr val="224BFA"/>
              </a:gs>
              <a:gs pos="100000">
                <a:srgbClr val="1C0ED8"/>
              </a:gs>
            </a:gsLst>
            <a:lin ang="2700000" scaled="1"/>
            <a:tileRect/>
          </a:gra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5F0D7DF-8D8F-9938-D96D-B9411896C037}"/>
                </a:ext>
              </a:extLst>
            </p:cNvPr>
            <p:cNvSpPr/>
            <p:nvPr/>
          </p:nvSpPr>
          <p:spPr>
            <a:xfrm>
              <a:off x="4492058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1DF554F-47BD-E787-CC88-2FD7769D6F08}"/>
                </a:ext>
              </a:extLst>
            </p:cNvPr>
            <p:cNvSpPr/>
            <p:nvPr/>
          </p:nvSpPr>
          <p:spPr>
            <a:xfrm>
              <a:off x="6404364" y="3767775"/>
              <a:ext cx="151269" cy="196930"/>
            </a:xfrm>
            <a:custGeom>
              <a:avLst/>
              <a:gdLst>
                <a:gd name="connsiteX0" fmla="*/ 0 w 151269"/>
                <a:gd name="connsiteY0" fmla="*/ 0 h 196930"/>
                <a:gd name="connsiteX1" fmla="*/ 314 w 151269"/>
                <a:gd name="connsiteY1" fmla="*/ 2077 h 196930"/>
                <a:gd name="connsiteX2" fmla="*/ 314 w 151269"/>
                <a:gd name="connsiteY2" fmla="*/ 196618 h 196930"/>
                <a:gd name="connsiteX3" fmla="*/ 150264 w 151269"/>
                <a:gd name="connsiteY3" fmla="*/ 196618 h 196930"/>
                <a:gd name="connsiteX4" fmla="*/ 151269 w 151269"/>
                <a:gd name="connsiteY4" fmla="*/ 196930 h 196930"/>
                <a:gd name="connsiteX5" fmla="*/ 0 w 151269"/>
                <a:gd name="connsiteY5" fmla="*/ 196930 h 196930"/>
                <a:gd name="connsiteX6" fmla="*/ 0 w 151269"/>
                <a:gd name="connsiteY6" fmla="*/ 0 h 19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69" h="196930">
                  <a:moveTo>
                    <a:pt x="0" y="0"/>
                  </a:moveTo>
                  <a:lnTo>
                    <a:pt x="314" y="2077"/>
                  </a:lnTo>
                  <a:lnTo>
                    <a:pt x="314" y="196618"/>
                  </a:lnTo>
                  <a:lnTo>
                    <a:pt x="150264" y="196618"/>
                  </a:lnTo>
                  <a:lnTo>
                    <a:pt x="151269" y="196930"/>
                  </a:lnTo>
                  <a:lnTo>
                    <a:pt x="0" y="1969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B64BC34-B324-20FE-0FF5-E65CAB1D1982}"/>
                </a:ext>
              </a:extLst>
            </p:cNvPr>
            <p:cNvSpPr/>
            <p:nvPr/>
          </p:nvSpPr>
          <p:spPr>
            <a:xfrm rot="16200000">
              <a:off x="5824497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355A8B2-352A-5363-0A0A-EFECFE0F2261}"/>
                </a:ext>
              </a:extLst>
            </p:cNvPr>
            <p:cNvSpPr/>
            <p:nvPr/>
          </p:nvSpPr>
          <p:spPr>
            <a:xfrm rot="10800000">
              <a:off x="5824496" y="1666679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48C1736-A5E9-CAD7-FDA8-B3D659C150E7}"/>
                </a:ext>
              </a:extLst>
            </p:cNvPr>
            <p:cNvSpPr/>
            <p:nvPr/>
          </p:nvSpPr>
          <p:spPr>
            <a:xfrm rot="5400000">
              <a:off x="4492057" y="166667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8E61D14-2D63-B618-4223-514C17FD1532}"/>
              </a:ext>
            </a:extLst>
          </p:cNvPr>
          <p:cNvGrpSpPr/>
          <p:nvPr/>
        </p:nvGrpSpPr>
        <p:grpSpPr>
          <a:xfrm>
            <a:off x="7875723" y="144038"/>
            <a:ext cx="1851406" cy="1343226"/>
            <a:chOff x="5223214" y="3108959"/>
            <a:chExt cx="1868466" cy="135560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1E0F8F3-7C60-DB98-279B-E4F63C03ECC2}"/>
                </a:ext>
              </a:extLst>
            </p:cNvPr>
            <p:cNvGrpSpPr/>
            <p:nvPr/>
          </p:nvGrpSpPr>
          <p:grpSpPr>
            <a:xfrm rot="10800000">
              <a:off x="5384800" y="3667760"/>
              <a:ext cx="1706880" cy="796803"/>
              <a:chOff x="5384800" y="3667760"/>
              <a:chExt cx="1706880" cy="796803"/>
            </a:xfrm>
          </p:grpSpPr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536B8D36-BB31-38F9-D96E-4C78261F52A8}"/>
                  </a:ext>
                </a:extLst>
              </p:cNvPr>
              <p:cNvSpPr/>
              <p:nvPr/>
            </p:nvSpPr>
            <p:spPr>
              <a:xfrm>
                <a:off x="5608320" y="3667760"/>
                <a:ext cx="1483360" cy="796803"/>
              </a:xfrm>
              <a:prstGeom prst="roundRect">
                <a:avLst/>
              </a:prstGeom>
              <a:noFill/>
              <a:ln w="123825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CF6E84D7-E020-1C37-897E-E376DAD36F8A}"/>
                  </a:ext>
                </a:extLst>
              </p:cNvPr>
              <p:cNvSpPr/>
              <p:nvPr/>
            </p:nvSpPr>
            <p:spPr>
              <a:xfrm>
                <a:off x="5384800" y="3893441"/>
                <a:ext cx="223520" cy="325120"/>
              </a:xfrm>
              <a:prstGeom prst="roundRect">
                <a:avLst/>
              </a:prstGeom>
              <a:solidFill>
                <a:srgbClr val="FDFFFF"/>
              </a:solidFill>
              <a:ln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7114B878-6F94-7DD1-BAED-0F30C06A192F}"/>
                </a:ext>
              </a:extLst>
            </p:cNvPr>
            <p:cNvSpPr/>
            <p:nvPr/>
          </p:nvSpPr>
          <p:spPr>
            <a:xfrm>
              <a:off x="5466080" y="3760722"/>
              <a:ext cx="955040" cy="62992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2B86F87F-21C7-C15B-8BEC-CC62BF290DCF}"/>
                </a:ext>
              </a:extLst>
            </p:cNvPr>
            <p:cNvGrpSpPr/>
            <p:nvPr/>
          </p:nvGrpSpPr>
          <p:grpSpPr>
            <a:xfrm>
              <a:off x="5223214" y="3108959"/>
              <a:ext cx="614047" cy="979580"/>
              <a:chOff x="5325742" y="3221773"/>
              <a:chExt cx="614047" cy="979580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141C1292-53AB-F11F-6A82-F6172CA740F5}"/>
                  </a:ext>
                </a:extLst>
              </p:cNvPr>
              <p:cNvGrpSpPr/>
              <p:nvPr/>
            </p:nvGrpSpPr>
            <p:grpSpPr>
              <a:xfrm>
                <a:off x="5325742" y="3221773"/>
                <a:ext cx="614047" cy="979580"/>
                <a:chOff x="5289550" y="3227863"/>
                <a:chExt cx="567690" cy="905627"/>
              </a:xfrm>
            </p:grpSpPr>
            <p:sp>
              <p:nvSpPr>
                <p:cNvPr id="21" name="Isosceles Triangle 20">
                  <a:extLst>
                    <a:ext uri="{FF2B5EF4-FFF2-40B4-BE49-F238E27FC236}">
                      <a16:creationId xmlns:a16="http://schemas.microsoft.com/office/drawing/2014/main" id="{E1A53BAC-F214-22E9-F12D-59F034D17E01}"/>
                    </a:ext>
                  </a:extLst>
                </p:cNvPr>
                <p:cNvSpPr/>
                <p:nvPr/>
              </p:nvSpPr>
              <p:spPr>
                <a:xfrm>
                  <a:off x="5289550" y="3227863"/>
                  <a:ext cx="330200" cy="537074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FDFFFF"/>
                </a:solidFill>
                <a:ln>
                  <a:solidFill>
                    <a:srgbClr val="10091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2" name="Isosceles Triangle 21">
                  <a:extLst>
                    <a:ext uri="{FF2B5EF4-FFF2-40B4-BE49-F238E27FC236}">
                      <a16:creationId xmlns:a16="http://schemas.microsoft.com/office/drawing/2014/main" id="{BBC6C871-87C6-F82A-E792-75962BC15730}"/>
                    </a:ext>
                  </a:extLst>
                </p:cNvPr>
                <p:cNvSpPr/>
                <p:nvPr/>
              </p:nvSpPr>
              <p:spPr>
                <a:xfrm rot="10800000">
                  <a:off x="5473699" y="3596416"/>
                  <a:ext cx="383541" cy="537074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FDFFFF"/>
                </a:solidFill>
                <a:ln>
                  <a:solidFill>
                    <a:srgbClr val="10091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9479FE73-D812-CA90-4A0C-E09D2DF6AA28}"/>
                  </a:ext>
                </a:extLst>
              </p:cNvPr>
              <p:cNvGrpSpPr/>
              <p:nvPr/>
            </p:nvGrpSpPr>
            <p:grpSpPr>
              <a:xfrm>
                <a:off x="5346356" y="3255587"/>
                <a:ext cx="567690" cy="905627"/>
                <a:chOff x="5289550" y="3227863"/>
                <a:chExt cx="567690" cy="905627"/>
              </a:xfrm>
            </p:grpSpPr>
            <p:sp>
              <p:nvSpPr>
                <p:cNvPr id="19" name="Isosceles Triangle 18">
                  <a:extLst>
                    <a:ext uri="{FF2B5EF4-FFF2-40B4-BE49-F238E27FC236}">
                      <a16:creationId xmlns:a16="http://schemas.microsoft.com/office/drawing/2014/main" id="{9BEEC098-7533-28DA-7559-28FBF8FD65F0}"/>
                    </a:ext>
                  </a:extLst>
                </p:cNvPr>
                <p:cNvSpPr/>
                <p:nvPr/>
              </p:nvSpPr>
              <p:spPr>
                <a:xfrm>
                  <a:off x="5289550" y="3227863"/>
                  <a:ext cx="330200" cy="537074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FD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20" name="Isosceles Triangle 19">
                  <a:extLst>
                    <a:ext uri="{FF2B5EF4-FFF2-40B4-BE49-F238E27FC236}">
                      <a16:creationId xmlns:a16="http://schemas.microsoft.com/office/drawing/2014/main" id="{8D012E8C-0FE2-C67C-A4C1-3E6CADAAC75A}"/>
                    </a:ext>
                  </a:extLst>
                </p:cNvPr>
                <p:cNvSpPr/>
                <p:nvPr/>
              </p:nvSpPr>
              <p:spPr>
                <a:xfrm rot="10800000">
                  <a:off x="5473699" y="3596416"/>
                  <a:ext cx="383541" cy="537074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FD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</p:grp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B9B94D-5746-57B1-C934-714B0FC08F5C}"/>
              </a:ext>
            </a:extLst>
          </p:cNvPr>
          <p:cNvGrpSpPr/>
          <p:nvPr/>
        </p:nvGrpSpPr>
        <p:grpSpPr>
          <a:xfrm>
            <a:off x="4223119" y="341772"/>
            <a:ext cx="2635473" cy="3497620"/>
            <a:chOff x="4088891" y="1882518"/>
            <a:chExt cx="2635473" cy="3497620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7ECDD03-1C29-3A27-1706-848EB26FD8D9}"/>
                </a:ext>
              </a:extLst>
            </p:cNvPr>
            <p:cNvSpPr/>
            <p:nvPr/>
          </p:nvSpPr>
          <p:spPr>
            <a:xfrm>
              <a:off x="4960030" y="2042326"/>
              <a:ext cx="861397" cy="857642"/>
            </a:xfrm>
            <a:prstGeom prst="ellipse">
              <a:avLst/>
            </a:prstGeom>
            <a:noFill/>
            <a:ln w="149225">
              <a:solidFill>
                <a:srgbClr val="10091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8" name="Arc 27">
              <a:extLst>
                <a:ext uri="{FF2B5EF4-FFF2-40B4-BE49-F238E27FC236}">
                  <a16:creationId xmlns:a16="http://schemas.microsoft.com/office/drawing/2014/main" id="{084B5FE6-3888-A032-1100-D8BD92BC7650}"/>
                </a:ext>
              </a:extLst>
            </p:cNvPr>
            <p:cNvSpPr/>
            <p:nvPr/>
          </p:nvSpPr>
          <p:spPr>
            <a:xfrm rot="1602779">
              <a:off x="6227193" y="2584254"/>
              <a:ext cx="497171" cy="497171"/>
            </a:xfrm>
            <a:prstGeom prst="arc">
              <a:avLst>
                <a:gd name="adj1" fmla="val 12556196"/>
                <a:gd name="adj2" fmla="val 1316730"/>
              </a:avLst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75DE162A-1F85-1AE6-6027-4C29E7EDBA2A}"/>
                </a:ext>
              </a:extLst>
            </p:cNvPr>
            <p:cNvSpPr/>
            <p:nvPr/>
          </p:nvSpPr>
          <p:spPr>
            <a:xfrm rot="14302108">
              <a:off x="4088891" y="2555903"/>
              <a:ext cx="518342" cy="518342"/>
            </a:xfrm>
            <a:prstGeom prst="arc">
              <a:avLst>
                <a:gd name="adj1" fmla="val 13348731"/>
                <a:gd name="adj2" fmla="val 3850530"/>
              </a:avLst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24BA8C80-F816-A1E8-1EB9-F29D301AB7F0}"/>
                </a:ext>
              </a:extLst>
            </p:cNvPr>
            <p:cNvSpPr/>
            <p:nvPr/>
          </p:nvSpPr>
          <p:spPr>
            <a:xfrm rot="7732009">
              <a:off x="4904098" y="1882518"/>
              <a:ext cx="1050379" cy="1050379"/>
            </a:xfrm>
            <a:prstGeom prst="arc">
              <a:avLst>
                <a:gd name="adj1" fmla="val 15877363"/>
                <a:gd name="adj2" fmla="val 1074178"/>
              </a:avLst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3B54932-09B9-4DBC-3DC3-C5262F9B8EA0}"/>
                </a:ext>
              </a:extLst>
            </p:cNvPr>
            <p:cNvCxnSpPr>
              <a:cxnSpLocks/>
            </p:cNvCxnSpPr>
            <p:nvPr/>
          </p:nvCxnSpPr>
          <p:spPr>
            <a:xfrm>
              <a:off x="4371975" y="2556510"/>
              <a:ext cx="874972" cy="340278"/>
            </a:xfrm>
            <a:prstGeom prst="line">
              <a:avLst/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09DB2D3-C7D1-9E53-9173-E1F3431DAE52}"/>
                </a:ext>
              </a:extLst>
            </p:cNvPr>
            <p:cNvCxnSpPr>
              <a:cxnSpLocks/>
            </p:cNvCxnSpPr>
            <p:nvPr/>
          </p:nvCxnSpPr>
          <p:spPr>
            <a:xfrm>
              <a:off x="4284152" y="3067948"/>
              <a:ext cx="670753" cy="255340"/>
            </a:xfrm>
            <a:prstGeom prst="line">
              <a:avLst/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38CF796-4C90-A4DB-73BC-D46DB3F4368F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 flipV="1">
              <a:off x="5653922" y="2626794"/>
              <a:ext cx="682788" cy="251533"/>
            </a:xfrm>
            <a:prstGeom prst="line">
              <a:avLst/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94F1C95-6BBC-9030-7EA5-8D9FB4870C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43174" y="2600327"/>
              <a:ext cx="146479" cy="58176"/>
            </a:xfrm>
            <a:prstGeom prst="line">
              <a:avLst/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4BA0124-E6D1-E367-33E0-9C6C994B9E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06440" y="3002329"/>
              <a:ext cx="860210" cy="320959"/>
            </a:xfrm>
            <a:prstGeom prst="line">
              <a:avLst/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59E7F97-4CAE-720C-145B-F068D24859E3}"/>
                </a:ext>
              </a:extLst>
            </p:cNvPr>
            <p:cNvCxnSpPr>
              <a:cxnSpLocks/>
              <a:endCxn id="28" idx="2"/>
            </p:cNvCxnSpPr>
            <p:nvPr/>
          </p:nvCxnSpPr>
          <p:spPr>
            <a:xfrm>
              <a:off x="6620930" y="2979463"/>
              <a:ext cx="19050" cy="40011"/>
            </a:xfrm>
            <a:prstGeom prst="line">
              <a:avLst/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0E3BB56-836A-7F9D-7548-9C995E1EBF47}"/>
                </a:ext>
              </a:extLst>
            </p:cNvPr>
            <p:cNvCxnSpPr>
              <a:cxnSpLocks/>
            </p:cNvCxnSpPr>
            <p:nvPr/>
          </p:nvCxnSpPr>
          <p:spPr>
            <a:xfrm>
              <a:off x="5855970" y="3248025"/>
              <a:ext cx="52070" cy="800735"/>
            </a:xfrm>
            <a:prstGeom prst="line">
              <a:avLst/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9E1E538-06A4-F3AE-502A-ED05573C37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55764" y="3252074"/>
              <a:ext cx="53549" cy="792876"/>
            </a:xfrm>
            <a:prstGeom prst="line">
              <a:avLst/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F0461A2-715F-095E-8B0C-162541FB9128}"/>
                </a:ext>
              </a:extLst>
            </p:cNvPr>
            <p:cNvCxnSpPr>
              <a:cxnSpLocks/>
            </p:cNvCxnSpPr>
            <p:nvPr/>
          </p:nvCxnSpPr>
          <p:spPr>
            <a:xfrm>
              <a:off x="5914518" y="4036053"/>
              <a:ext cx="290262" cy="1052268"/>
            </a:xfrm>
            <a:prstGeom prst="line">
              <a:avLst/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A08221D-1F30-EDF2-34F2-481F2978597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74845" y="4016164"/>
              <a:ext cx="386503" cy="1112066"/>
            </a:xfrm>
            <a:prstGeom prst="line">
              <a:avLst/>
            </a:prstGeom>
            <a:ln w="149225" cap="flat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BEE5232C-1997-0F10-9CF2-FFF6DE030371}"/>
                </a:ext>
              </a:extLst>
            </p:cNvPr>
            <p:cNvSpPr/>
            <p:nvPr/>
          </p:nvSpPr>
          <p:spPr>
            <a:xfrm rot="7886061">
              <a:off x="5749122" y="4909647"/>
              <a:ext cx="470491" cy="470491"/>
            </a:xfrm>
            <a:prstGeom prst="arc">
              <a:avLst>
                <a:gd name="adj1" fmla="val 11411376"/>
                <a:gd name="adj2" fmla="val 2587312"/>
              </a:avLst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E6583072-8636-78DE-0E95-04AFC348AA0D}"/>
                </a:ext>
              </a:extLst>
            </p:cNvPr>
            <p:cNvSpPr/>
            <p:nvPr/>
          </p:nvSpPr>
          <p:spPr>
            <a:xfrm rot="10447634">
              <a:off x="4484092" y="4908097"/>
              <a:ext cx="470491" cy="470491"/>
            </a:xfrm>
            <a:prstGeom prst="arc">
              <a:avLst>
                <a:gd name="adj1" fmla="val 11411376"/>
                <a:gd name="adj2" fmla="val 1316730"/>
              </a:avLst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2BAA6BE0-64D6-D9EC-BBB6-A37B8CA64791}"/>
                </a:ext>
              </a:extLst>
            </p:cNvPr>
            <p:cNvSpPr/>
            <p:nvPr/>
          </p:nvSpPr>
          <p:spPr>
            <a:xfrm rot="20666866">
              <a:off x="5288929" y="4229930"/>
              <a:ext cx="192342" cy="192342"/>
            </a:xfrm>
            <a:prstGeom prst="arc">
              <a:avLst>
                <a:gd name="adj1" fmla="val 11411376"/>
                <a:gd name="adj2" fmla="val 1316730"/>
              </a:avLst>
            </a:prstGeom>
            <a:ln w="149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878F301-298F-F613-7C99-2EAE4C18268B}"/>
                </a:ext>
              </a:extLst>
            </p:cNvPr>
            <p:cNvCxnSpPr>
              <a:cxnSpLocks/>
              <a:stCxn id="43" idx="2"/>
            </p:cNvCxnSpPr>
            <p:nvPr/>
          </p:nvCxnSpPr>
          <p:spPr>
            <a:xfrm>
              <a:off x="5480672" y="4336810"/>
              <a:ext cx="306398" cy="941490"/>
            </a:xfrm>
            <a:prstGeom prst="line">
              <a:avLst/>
            </a:prstGeom>
            <a:ln w="1492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0036D30-511C-AAC9-0A9B-593B1F9AAF3D}"/>
                </a:ext>
              </a:extLst>
            </p:cNvPr>
            <p:cNvCxnSpPr>
              <a:cxnSpLocks/>
              <a:endCxn id="43" idx="0"/>
            </p:cNvCxnSpPr>
            <p:nvPr/>
          </p:nvCxnSpPr>
          <p:spPr>
            <a:xfrm flipV="1">
              <a:off x="4942722" y="4335089"/>
              <a:ext cx="346628" cy="861893"/>
            </a:xfrm>
            <a:prstGeom prst="line">
              <a:avLst/>
            </a:prstGeom>
            <a:ln w="149225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4937322-19BF-ABF0-4363-665A829E785E}"/>
                </a:ext>
              </a:extLst>
            </p:cNvPr>
            <p:cNvSpPr/>
            <p:nvPr/>
          </p:nvSpPr>
          <p:spPr>
            <a:xfrm>
              <a:off x="5345430" y="4269105"/>
              <a:ext cx="81915" cy="67889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FDC284F-6B6D-FCA3-DF93-8AB3F1AE105C}"/>
              </a:ext>
            </a:extLst>
          </p:cNvPr>
          <p:cNvGrpSpPr/>
          <p:nvPr/>
        </p:nvGrpSpPr>
        <p:grpSpPr>
          <a:xfrm>
            <a:off x="7500332" y="4464180"/>
            <a:ext cx="1104684" cy="1256501"/>
            <a:chOff x="9246117" y="4448940"/>
            <a:chExt cx="1104684" cy="1256501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15E2A0C-C7A5-C5EB-3C80-94CAFE82CF92}"/>
                </a:ext>
              </a:extLst>
            </p:cNvPr>
            <p:cNvSpPr/>
            <p:nvPr/>
          </p:nvSpPr>
          <p:spPr>
            <a:xfrm>
              <a:off x="9246117" y="4616580"/>
              <a:ext cx="1104684" cy="1088861"/>
            </a:xfrm>
            <a:custGeom>
              <a:avLst/>
              <a:gdLst>
                <a:gd name="connsiteX0" fmla="*/ 426203 w 1104684"/>
                <a:gd name="connsiteY0" fmla="*/ 0 h 1088861"/>
                <a:gd name="connsiteX1" fmla="*/ 426203 w 1104684"/>
                <a:gd name="connsiteY1" fmla="*/ 41891 h 1088861"/>
                <a:gd name="connsiteX2" fmla="*/ 360906 w 1104684"/>
                <a:gd name="connsiteY2" fmla="*/ 62161 h 1088861"/>
                <a:gd name="connsiteX3" fmla="*/ 44437 w 1104684"/>
                <a:gd name="connsiteY3" fmla="*/ 539601 h 1088861"/>
                <a:gd name="connsiteX4" fmla="*/ 562597 w 1104684"/>
                <a:gd name="connsiteY4" fmla="*/ 1057761 h 1088861"/>
                <a:gd name="connsiteX5" fmla="*/ 1080757 w 1104684"/>
                <a:gd name="connsiteY5" fmla="*/ 539601 h 1088861"/>
                <a:gd name="connsiteX6" fmla="*/ 764288 w 1104684"/>
                <a:gd name="connsiteY6" fmla="*/ 62161 h 1088861"/>
                <a:gd name="connsiteX7" fmla="*/ 700523 w 1104684"/>
                <a:gd name="connsiteY7" fmla="*/ 42367 h 1088861"/>
                <a:gd name="connsiteX8" fmla="*/ 700523 w 1104684"/>
                <a:gd name="connsiteY8" fmla="*/ 6842 h 1088861"/>
                <a:gd name="connsiteX9" fmla="*/ 767338 w 1104684"/>
                <a:gd name="connsiteY9" fmla="*/ 27583 h 1088861"/>
                <a:gd name="connsiteX10" fmla="*/ 1104684 w 1104684"/>
                <a:gd name="connsiteY10" fmla="*/ 536519 h 1088861"/>
                <a:gd name="connsiteX11" fmla="*/ 552342 w 1104684"/>
                <a:gd name="connsiteY11" fmla="*/ 1088861 h 1088861"/>
                <a:gd name="connsiteX12" fmla="*/ 0 w 1104684"/>
                <a:gd name="connsiteY12" fmla="*/ 536519 h 1088861"/>
                <a:gd name="connsiteX13" fmla="*/ 337346 w 1104684"/>
                <a:gd name="connsiteY13" fmla="*/ 27583 h 1088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4684" h="1088861">
                  <a:moveTo>
                    <a:pt x="426203" y="0"/>
                  </a:moveTo>
                  <a:lnTo>
                    <a:pt x="426203" y="41891"/>
                  </a:lnTo>
                  <a:lnTo>
                    <a:pt x="360906" y="62161"/>
                  </a:lnTo>
                  <a:cubicBezTo>
                    <a:pt x="174930" y="140822"/>
                    <a:pt x="44437" y="324972"/>
                    <a:pt x="44437" y="539601"/>
                  </a:cubicBezTo>
                  <a:cubicBezTo>
                    <a:pt x="44437" y="825773"/>
                    <a:pt x="276425" y="1057761"/>
                    <a:pt x="562597" y="1057761"/>
                  </a:cubicBezTo>
                  <a:cubicBezTo>
                    <a:pt x="848769" y="1057761"/>
                    <a:pt x="1080757" y="825773"/>
                    <a:pt x="1080757" y="539601"/>
                  </a:cubicBezTo>
                  <a:cubicBezTo>
                    <a:pt x="1080757" y="324972"/>
                    <a:pt x="950264" y="140822"/>
                    <a:pt x="764288" y="62161"/>
                  </a:cubicBezTo>
                  <a:lnTo>
                    <a:pt x="700523" y="42367"/>
                  </a:lnTo>
                  <a:lnTo>
                    <a:pt x="700523" y="6842"/>
                  </a:lnTo>
                  <a:lnTo>
                    <a:pt x="767338" y="27583"/>
                  </a:lnTo>
                  <a:cubicBezTo>
                    <a:pt x="965582" y="111433"/>
                    <a:pt x="1104684" y="307732"/>
                    <a:pt x="1104684" y="536519"/>
                  </a:cubicBezTo>
                  <a:cubicBezTo>
                    <a:pt x="1104684" y="841569"/>
                    <a:pt x="857392" y="1088861"/>
                    <a:pt x="552342" y="1088861"/>
                  </a:cubicBezTo>
                  <a:cubicBezTo>
                    <a:pt x="247292" y="1088861"/>
                    <a:pt x="0" y="841569"/>
                    <a:pt x="0" y="536519"/>
                  </a:cubicBezTo>
                  <a:cubicBezTo>
                    <a:pt x="0" y="307732"/>
                    <a:pt x="139102" y="111433"/>
                    <a:pt x="337346" y="27583"/>
                  </a:cubicBezTo>
                  <a:close/>
                </a:path>
              </a:pathLst>
            </a:cu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30DAFD4-7149-D13C-C84B-BFC31A8064AB}"/>
                </a:ext>
              </a:extLst>
            </p:cNvPr>
            <p:cNvCxnSpPr>
              <a:cxnSpLocks/>
            </p:cNvCxnSpPr>
            <p:nvPr/>
          </p:nvCxnSpPr>
          <p:spPr>
            <a:xfrm>
              <a:off x="9814560" y="4448940"/>
              <a:ext cx="0" cy="350520"/>
            </a:xfrm>
            <a:prstGeom prst="line">
              <a:avLst/>
            </a:prstGeom>
            <a:ln w="984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919695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Freeform: Shape 202">
            <a:extLst>
              <a:ext uri="{FF2B5EF4-FFF2-40B4-BE49-F238E27FC236}">
                <a16:creationId xmlns:a16="http://schemas.microsoft.com/office/drawing/2014/main" id="{9D7233FD-FD3E-DCD7-6E9B-5D5D99AB7122}"/>
              </a:ext>
            </a:extLst>
          </p:cNvPr>
          <p:cNvSpPr/>
          <p:nvPr/>
        </p:nvSpPr>
        <p:spPr>
          <a:xfrm>
            <a:off x="-2746228" y="3973545"/>
            <a:ext cx="584742" cy="1997691"/>
          </a:xfrm>
          <a:custGeom>
            <a:avLst/>
            <a:gdLst>
              <a:gd name="connsiteX0" fmla="*/ 396259 w 574580"/>
              <a:gd name="connsiteY0" fmla="*/ 0 h 1997691"/>
              <a:gd name="connsiteX1" fmla="*/ 550501 w 574580"/>
              <a:gd name="connsiteY1" fmla="*/ 31140 h 1997691"/>
              <a:gd name="connsiteX2" fmla="*/ 574580 w 574580"/>
              <a:gd name="connsiteY2" fmla="*/ 44210 h 1997691"/>
              <a:gd name="connsiteX3" fmla="*/ 574580 w 574580"/>
              <a:gd name="connsiteY3" fmla="*/ 1601432 h 1997691"/>
              <a:gd name="connsiteX4" fmla="*/ 178321 w 574580"/>
              <a:gd name="connsiteY4" fmla="*/ 1997691 h 1997691"/>
              <a:gd name="connsiteX5" fmla="*/ 24079 w 574580"/>
              <a:gd name="connsiteY5" fmla="*/ 1966551 h 1997691"/>
              <a:gd name="connsiteX6" fmla="*/ 0 w 574580"/>
              <a:gd name="connsiteY6" fmla="*/ 1953481 h 1997691"/>
              <a:gd name="connsiteX7" fmla="*/ 0 w 574580"/>
              <a:gd name="connsiteY7" fmla="*/ 396259 h 1997691"/>
              <a:gd name="connsiteX8" fmla="*/ 396259 w 574580"/>
              <a:gd name="connsiteY8" fmla="*/ 0 h 1997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4580" h="1997691">
                <a:moveTo>
                  <a:pt x="396259" y="0"/>
                </a:moveTo>
                <a:cubicBezTo>
                  <a:pt x="450971" y="0"/>
                  <a:pt x="503093" y="11088"/>
                  <a:pt x="550501" y="31140"/>
                </a:cubicBezTo>
                <a:lnTo>
                  <a:pt x="574580" y="44210"/>
                </a:lnTo>
                <a:lnTo>
                  <a:pt x="574580" y="1601432"/>
                </a:lnTo>
                <a:cubicBezTo>
                  <a:pt x="574580" y="1820280"/>
                  <a:pt x="397169" y="1997691"/>
                  <a:pt x="178321" y="1997691"/>
                </a:cubicBezTo>
                <a:cubicBezTo>
                  <a:pt x="123609" y="1997691"/>
                  <a:pt x="71487" y="1986603"/>
                  <a:pt x="24079" y="1966551"/>
                </a:cubicBezTo>
                <a:lnTo>
                  <a:pt x="0" y="1953481"/>
                </a:lnTo>
                <a:lnTo>
                  <a:pt x="0" y="396259"/>
                </a:lnTo>
                <a:cubicBezTo>
                  <a:pt x="0" y="177411"/>
                  <a:pt x="177411" y="0"/>
                  <a:pt x="396259" y="0"/>
                </a:cubicBezTo>
                <a:close/>
              </a:path>
            </a:pathLst>
          </a:custGeom>
          <a:gradFill>
            <a:gsLst>
              <a:gs pos="0">
                <a:srgbClr val="EC7EFE"/>
              </a:gs>
              <a:gs pos="41000">
                <a:srgbClr val="D84B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04" name="Freeform: Shape 203">
            <a:extLst>
              <a:ext uri="{FF2B5EF4-FFF2-40B4-BE49-F238E27FC236}">
                <a16:creationId xmlns:a16="http://schemas.microsoft.com/office/drawing/2014/main" id="{3017E4C4-B33D-E075-DB08-B0E2E4A94609}"/>
              </a:ext>
            </a:extLst>
          </p:cNvPr>
          <p:cNvSpPr/>
          <p:nvPr/>
        </p:nvSpPr>
        <p:spPr>
          <a:xfrm>
            <a:off x="-2746226" y="4007594"/>
            <a:ext cx="792518" cy="2355486"/>
          </a:xfrm>
          <a:custGeom>
            <a:avLst/>
            <a:gdLst>
              <a:gd name="connsiteX0" fmla="*/ 574580 w 792518"/>
              <a:gd name="connsiteY0" fmla="*/ 0 h 2355486"/>
              <a:gd name="connsiteX1" fmla="*/ 617811 w 792518"/>
              <a:gd name="connsiteY1" fmla="*/ 23465 h 2355486"/>
              <a:gd name="connsiteX2" fmla="*/ 792518 w 792518"/>
              <a:gd name="connsiteY2" fmla="*/ 352049 h 2355486"/>
              <a:gd name="connsiteX3" fmla="*/ 792518 w 792518"/>
              <a:gd name="connsiteY3" fmla="*/ 1959227 h 2355486"/>
              <a:gd name="connsiteX4" fmla="*/ 396259 w 792518"/>
              <a:gd name="connsiteY4" fmla="*/ 2355486 h 2355486"/>
              <a:gd name="connsiteX5" fmla="*/ 0 w 792518"/>
              <a:gd name="connsiteY5" fmla="*/ 1959227 h 2355486"/>
              <a:gd name="connsiteX6" fmla="*/ 0 w 792518"/>
              <a:gd name="connsiteY6" fmla="*/ 1909271 h 2355486"/>
              <a:gd name="connsiteX7" fmla="*/ 24079 w 792518"/>
              <a:gd name="connsiteY7" fmla="*/ 1922341 h 2355486"/>
              <a:gd name="connsiteX8" fmla="*/ 178321 w 792518"/>
              <a:gd name="connsiteY8" fmla="*/ 1953481 h 2355486"/>
              <a:gd name="connsiteX9" fmla="*/ 574580 w 792518"/>
              <a:gd name="connsiteY9" fmla="*/ 1557222 h 2355486"/>
              <a:gd name="connsiteX10" fmla="*/ 574580 w 792518"/>
              <a:gd name="connsiteY10" fmla="*/ 0 h 2355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92518" h="2355486">
                <a:moveTo>
                  <a:pt x="574580" y="0"/>
                </a:moveTo>
                <a:lnTo>
                  <a:pt x="617811" y="23465"/>
                </a:lnTo>
                <a:cubicBezTo>
                  <a:pt x="723217" y="94675"/>
                  <a:pt x="792518" y="215269"/>
                  <a:pt x="792518" y="352049"/>
                </a:cubicBezTo>
                <a:lnTo>
                  <a:pt x="792518" y="1959227"/>
                </a:lnTo>
                <a:cubicBezTo>
                  <a:pt x="792518" y="2178075"/>
                  <a:pt x="615107" y="2355486"/>
                  <a:pt x="396259" y="2355486"/>
                </a:cubicBezTo>
                <a:cubicBezTo>
                  <a:pt x="177411" y="2355486"/>
                  <a:pt x="0" y="2178075"/>
                  <a:pt x="0" y="1959227"/>
                </a:cubicBezTo>
                <a:lnTo>
                  <a:pt x="0" y="1909271"/>
                </a:lnTo>
                <a:lnTo>
                  <a:pt x="24079" y="1922341"/>
                </a:lnTo>
                <a:cubicBezTo>
                  <a:pt x="71487" y="1942393"/>
                  <a:pt x="123609" y="1953481"/>
                  <a:pt x="178321" y="1953481"/>
                </a:cubicBezTo>
                <a:cubicBezTo>
                  <a:pt x="397169" y="1953481"/>
                  <a:pt x="574580" y="1776070"/>
                  <a:pt x="574580" y="1557222"/>
                </a:cubicBezTo>
                <a:lnTo>
                  <a:pt x="574580" y="0"/>
                </a:lnTo>
                <a:close/>
              </a:path>
            </a:pathLst>
          </a:custGeom>
          <a:gradFill>
            <a:gsLst>
              <a:gs pos="0">
                <a:srgbClr val="6600CC"/>
              </a:gs>
              <a:gs pos="100000">
                <a:srgbClr val="9225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05" name="Freeform: Shape 204">
            <a:extLst>
              <a:ext uri="{FF2B5EF4-FFF2-40B4-BE49-F238E27FC236}">
                <a16:creationId xmlns:a16="http://schemas.microsoft.com/office/drawing/2014/main" id="{0F970B45-6CCD-00CD-5C45-1229E17A441E}"/>
              </a:ext>
            </a:extLst>
          </p:cNvPr>
          <p:cNvSpPr/>
          <p:nvPr/>
        </p:nvSpPr>
        <p:spPr>
          <a:xfrm>
            <a:off x="-2736701" y="6089980"/>
            <a:ext cx="574264" cy="357680"/>
          </a:xfrm>
          <a:custGeom>
            <a:avLst/>
            <a:gdLst>
              <a:gd name="connsiteX0" fmla="*/ 220393 w 574264"/>
              <a:gd name="connsiteY0" fmla="*/ 0 h 330426"/>
              <a:gd name="connsiteX1" fmla="*/ 540597 w 574264"/>
              <a:gd name="connsiteY1" fmla="*/ 0 h 330426"/>
              <a:gd name="connsiteX2" fmla="*/ 556944 w 574264"/>
              <a:gd name="connsiteY2" fmla="*/ 24246 h 330426"/>
              <a:gd name="connsiteX3" fmla="*/ 574264 w 574264"/>
              <a:gd name="connsiteY3" fmla="*/ 110033 h 330426"/>
              <a:gd name="connsiteX4" fmla="*/ 574263 w 574264"/>
              <a:gd name="connsiteY4" fmla="*/ 110033 h 330426"/>
              <a:gd name="connsiteX5" fmla="*/ 353870 w 574264"/>
              <a:gd name="connsiteY5" fmla="*/ 330426 h 330426"/>
              <a:gd name="connsiteX6" fmla="*/ 33667 w 574264"/>
              <a:gd name="connsiteY6" fmla="*/ 330425 h 330426"/>
              <a:gd name="connsiteX7" fmla="*/ 17320 w 574264"/>
              <a:gd name="connsiteY7" fmla="*/ 306179 h 330426"/>
              <a:gd name="connsiteX8" fmla="*/ 4478 w 574264"/>
              <a:gd name="connsiteY8" fmla="*/ 264809 h 330426"/>
              <a:gd name="connsiteX9" fmla="*/ 0 w 574264"/>
              <a:gd name="connsiteY9" fmla="*/ 220393 h 330426"/>
              <a:gd name="connsiteX10" fmla="*/ 4478 w 574264"/>
              <a:gd name="connsiteY10" fmla="*/ 175976 h 330426"/>
              <a:gd name="connsiteX11" fmla="*/ 220393 w 574264"/>
              <a:gd name="connsiteY11" fmla="*/ 0 h 330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4264" h="330426">
                <a:moveTo>
                  <a:pt x="220393" y="0"/>
                </a:moveTo>
                <a:lnTo>
                  <a:pt x="540597" y="0"/>
                </a:lnTo>
                <a:lnTo>
                  <a:pt x="556944" y="24246"/>
                </a:lnTo>
                <a:cubicBezTo>
                  <a:pt x="568097" y="50614"/>
                  <a:pt x="574264" y="79603"/>
                  <a:pt x="574264" y="110033"/>
                </a:cubicBezTo>
                <a:lnTo>
                  <a:pt x="574263" y="110033"/>
                </a:lnTo>
                <a:cubicBezTo>
                  <a:pt x="574263" y="231753"/>
                  <a:pt x="475590" y="330426"/>
                  <a:pt x="353870" y="330426"/>
                </a:cubicBezTo>
                <a:lnTo>
                  <a:pt x="33667" y="330425"/>
                </a:lnTo>
                <a:lnTo>
                  <a:pt x="17320" y="306179"/>
                </a:lnTo>
                <a:cubicBezTo>
                  <a:pt x="11744" y="292996"/>
                  <a:pt x="7414" y="279156"/>
                  <a:pt x="4478" y="264809"/>
                </a:cubicBezTo>
                <a:lnTo>
                  <a:pt x="0" y="220393"/>
                </a:lnTo>
                <a:lnTo>
                  <a:pt x="4478" y="175976"/>
                </a:lnTo>
                <a:cubicBezTo>
                  <a:pt x="25029" y="75547"/>
                  <a:pt x="113888" y="0"/>
                  <a:pt x="220393" y="0"/>
                </a:cubicBezTo>
                <a:close/>
              </a:path>
            </a:pathLst>
          </a:custGeom>
          <a:gradFill>
            <a:gsLst>
              <a:gs pos="100000">
                <a:srgbClr val="505086"/>
              </a:gs>
              <a:gs pos="0">
                <a:srgbClr val="8080B3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06" name="Freeform: Shape 205">
            <a:extLst>
              <a:ext uri="{FF2B5EF4-FFF2-40B4-BE49-F238E27FC236}">
                <a16:creationId xmlns:a16="http://schemas.microsoft.com/office/drawing/2014/main" id="{1478B026-9345-AA94-EF7B-18BBB430C492}"/>
              </a:ext>
            </a:extLst>
          </p:cNvPr>
          <p:cNvSpPr/>
          <p:nvPr/>
        </p:nvSpPr>
        <p:spPr>
          <a:xfrm>
            <a:off x="-2722719" y="6089979"/>
            <a:ext cx="758854" cy="440786"/>
          </a:xfrm>
          <a:custGeom>
            <a:avLst/>
            <a:gdLst>
              <a:gd name="connsiteX0" fmla="*/ 506930 w 758854"/>
              <a:gd name="connsiteY0" fmla="*/ 0 h 440786"/>
              <a:gd name="connsiteX1" fmla="*/ 538461 w 758854"/>
              <a:gd name="connsiteY1" fmla="*/ 0 h 440786"/>
              <a:gd name="connsiteX2" fmla="*/ 758854 w 758854"/>
              <a:gd name="connsiteY2" fmla="*/ 220393 h 440786"/>
              <a:gd name="connsiteX3" fmla="*/ 758853 w 758854"/>
              <a:gd name="connsiteY3" fmla="*/ 220393 h 440786"/>
              <a:gd name="connsiteX4" fmla="*/ 538460 w 758854"/>
              <a:gd name="connsiteY4" fmla="*/ 440786 h 440786"/>
              <a:gd name="connsiteX5" fmla="*/ 186726 w 758854"/>
              <a:gd name="connsiteY5" fmla="*/ 440785 h 440786"/>
              <a:gd name="connsiteX6" fmla="*/ 30885 w 758854"/>
              <a:gd name="connsiteY6" fmla="*/ 376234 h 440786"/>
              <a:gd name="connsiteX7" fmla="*/ 0 w 758854"/>
              <a:gd name="connsiteY7" fmla="*/ 330425 h 440786"/>
              <a:gd name="connsiteX8" fmla="*/ 320203 w 758854"/>
              <a:gd name="connsiteY8" fmla="*/ 330426 h 440786"/>
              <a:gd name="connsiteX9" fmla="*/ 540596 w 758854"/>
              <a:gd name="connsiteY9" fmla="*/ 110033 h 440786"/>
              <a:gd name="connsiteX10" fmla="*/ 540597 w 758854"/>
              <a:gd name="connsiteY10" fmla="*/ 110033 h 440786"/>
              <a:gd name="connsiteX11" fmla="*/ 523277 w 758854"/>
              <a:gd name="connsiteY11" fmla="*/ 24246 h 440786"/>
              <a:gd name="connsiteX12" fmla="*/ 506930 w 758854"/>
              <a:gd name="connsiteY12" fmla="*/ 0 h 440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58854" h="440786">
                <a:moveTo>
                  <a:pt x="506930" y="0"/>
                </a:moveTo>
                <a:lnTo>
                  <a:pt x="538461" y="0"/>
                </a:lnTo>
                <a:cubicBezTo>
                  <a:pt x="660181" y="0"/>
                  <a:pt x="758854" y="98673"/>
                  <a:pt x="758854" y="220393"/>
                </a:cubicBezTo>
                <a:lnTo>
                  <a:pt x="758853" y="220393"/>
                </a:lnTo>
                <a:cubicBezTo>
                  <a:pt x="758853" y="342113"/>
                  <a:pt x="660180" y="440786"/>
                  <a:pt x="538460" y="440786"/>
                </a:cubicBezTo>
                <a:lnTo>
                  <a:pt x="186726" y="440785"/>
                </a:lnTo>
                <a:cubicBezTo>
                  <a:pt x="125866" y="440785"/>
                  <a:pt x="70768" y="416117"/>
                  <a:pt x="30885" y="376234"/>
                </a:cubicBezTo>
                <a:lnTo>
                  <a:pt x="0" y="330425"/>
                </a:lnTo>
                <a:lnTo>
                  <a:pt x="320203" y="330426"/>
                </a:lnTo>
                <a:cubicBezTo>
                  <a:pt x="441923" y="330426"/>
                  <a:pt x="540596" y="231753"/>
                  <a:pt x="540596" y="110033"/>
                </a:cubicBezTo>
                <a:lnTo>
                  <a:pt x="540597" y="110033"/>
                </a:lnTo>
                <a:cubicBezTo>
                  <a:pt x="540597" y="79603"/>
                  <a:pt x="534430" y="50614"/>
                  <a:pt x="523277" y="24246"/>
                </a:cubicBezTo>
                <a:lnTo>
                  <a:pt x="506930" y="0"/>
                </a:lnTo>
                <a:close/>
              </a:path>
            </a:pathLst>
          </a:custGeom>
          <a:gradFill>
            <a:gsLst>
              <a:gs pos="100000">
                <a:srgbClr val="7267C5"/>
              </a:gs>
              <a:gs pos="53000">
                <a:srgbClr val="000066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07" name="Arc 206">
            <a:extLst>
              <a:ext uri="{FF2B5EF4-FFF2-40B4-BE49-F238E27FC236}">
                <a16:creationId xmlns:a16="http://schemas.microsoft.com/office/drawing/2014/main" id="{7927AA69-47AE-65E2-D8BE-0AE24C0FC0A0}"/>
              </a:ext>
            </a:extLst>
          </p:cNvPr>
          <p:cNvSpPr/>
          <p:nvPr/>
        </p:nvSpPr>
        <p:spPr>
          <a:xfrm rot="16200000">
            <a:off x="-2660993" y="4098090"/>
            <a:ext cx="711601" cy="686279"/>
          </a:xfrm>
          <a:prstGeom prst="arc">
            <a:avLst>
              <a:gd name="adj1" fmla="val 15861683"/>
              <a:gd name="adj2" fmla="val 1683931"/>
            </a:avLst>
          </a:prstGeom>
          <a:ln w="95250" cap="rnd">
            <a:gradFill>
              <a:gsLst>
                <a:gs pos="20000">
                  <a:schemeClr val="accent1">
                    <a:lumMod val="5000"/>
                    <a:lumOff val="95000"/>
                  </a:schemeClr>
                </a:gs>
                <a:gs pos="77000">
                  <a:srgbClr val="E481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5E8BE1BC-FAA8-D86F-9B0A-344312451E27}"/>
              </a:ext>
            </a:extLst>
          </p:cNvPr>
          <p:cNvCxnSpPr>
            <a:cxnSpLocks/>
          </p:cNvCxnSpPr>
          <p:nvPr/>
        </p:nvCxnSpPr>
        <p:spPr>
          <a:xfrm>
            <a:off x="-2648332" y="4675533"/>
            <a:ext cx="0" cy="443797"/>
          </a:xfrm>
          <a:prstGeom prst="line">
            <a:avLst/>
          </a:prstGeom>
          <a:ln w="952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0FDF4CEB-F499-6F09-4A6C-9E4467271507}"/>
              </a:ext>
            </a:extLst>
          </p:cNvPr>
          <p:cNvCxnSpPr>
            <a:cxnSpLocks/>
          </p:cNvCxnSpPr>
          <p:nvPr/>
        </p:nvCxnSpPr>
        <p:spPr>
          <a:xfrm>
            <a:off x="-2648332" y="5309045"/>
            <a:ext cx="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9E528B7D-FA61-05EC-2087-A0D89290ACEE}"/>
              </a:ext>
            </a:extLst>
          </p:cNvPr>
          <p:cNvSpPr/>
          <p:nvPr/>
        </p:nvSpPr>
        <p:spPr>
          <a:xfrm>
            <a:off x="-2214359" y="1942914"/>
            <a:ext cx="1192192" cy="4237967"/>
          </a:xfrm>
          <a:prstGeom prst="roundRect">
            <a:avLst>
              <a:gd name="adj" fmla="val 50000"/>
            </a:avLst>
          </a:prstGeom>
          <a:gradFill>
            <a:gsLst>
              <a:gs pos="81000">
                <a:srgbClr val="33B6FF"/>
              </a:gs>
              <a:gs pos="0">
                <a:srgbClr val="4D6FFD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FC141B45-82EE-B48F-7281-6582F031D4FE}"/>
              </a:ext>
            </a:extLst>
          </p:cNvPr>
          <p:cNvSpPr/>
          <p:nvPr/>
        </p:nvSpPr>
        <p:spPr>
          <a:xfrm>
            <a:off x="-2214359" y="1942914"/>
            <a:ext cx="887844" cy="3605069"/>
          </a:xfrm>
          <a:custGeom>
            <a:avLst/>
            <a:gdLst>
              <a:gd name="connsiteX0" fmla="*/ 596096 w 887844"/>
              <a:gd name="connsiteY0" fmla="*/ 0 h 3605069"/>
              <a:gd name="connsiteX1" fmla="*/ 828124 w 887844"/>
              <a:gd name="connsiteY1" fmla="*/ 46844 h 3605069"/>
              <a:gd name="connsiteX2" fmla="*/ 887844 w 887844"/>
              <a:gd name="connsiteY2" fmla="*/ 79259 h 3605069"/>
              <a:gd name="connsiteX3" fmla="*/ 887844 w 887844"/>
              <a:gd name="connsiteY3" fmla="*/ 3008973 h 3605069"/>
              <a:gd name="connsiteX4" fmla="*/ 291748 w 887844"/>
              <a:gd name="connsiteY4" fmla="*/ 3605069 h 3605069"/>
              <a:gd name="connsiteX5" fmla="*/ 59720 w 887844"/>
              <a:gd name="connsiteY5" fmla="*/ 3558225 h 3605069"/>
              <a:gd name="connsiteX6" fmla="*/ 0 w 887844"/>
              <a:gd name="connsiteY6" fmla="*/ 3525810 h 3605069"/>
              <a:gd name="connsiteX7" fmla="*/ 0 w 887844"/>
              <a:gd name="connsiteY7" fmla="*/ 596096 h 3605069"/>
              <a:gd name="connsiteX8" fmla="*/ 596096 w 887844"/>
              <a:gd name="connsiteY8" fmla="*/ 0 h 360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7844" h="3605069">
                <a:moveTo>
                  <a:pt x="596096" y="0"/>
                </a:moveTo>
                <a:cubicBezTo>
                  <a:pt x="678400" y="0"/>
                  <a:pt x="756808" y="16680"/>
                  <a:pt x="828124" y="46844"/>
                </a:cubicBezTo>
                <a:lnTo>
                  <a:pt x="887844" y="79259"/>
                </a:lnTo>
                <a:lnTo>
                  <a:pt x="887844" y="3008973"/>
                </a:lnTo>
                <a:cubicBezTo>
                  <a:pt x="887844" y="3338188"/>
                  <a:pt x="620963" y="3605069"/>
                  <a:pt x="291748" y="3605069"/>
                </a:cubicBezTo>
                <a:cubicBezTo>
                  <a:pt x="209444" y="3605069"/>
                  <a:pt x="131037" y="3588389"/>
                  <a:pt x="59720" y="3558225"/>
                </a:cubicBezTo>
                <a:lnTo>
                  <a:pt x="0" y="3525810"/>
                </a:lnTo>
                <a:lnTo>
                  <a:pt x="0" y="596096"/>
                </a:lnTo>
                <a:cubicBezTo>
                  <a:pt x="0" y="266881"/>
                  <a:pt x="266881" y="0"/>
                  <a:pt x="596096" y="0"/>
                </a:cubicBezTo>
                <a:close/>
              </a:path>
            </a:pathLst>
          </a:custGeom>
          <a:gradFill>
            <a:gsLst>
              <a:gs pos="100000">
                <a:srgbClr val="33B6FF"/>
              </a:gs>
              <a:gs pos="0">
                <a:srgbClr val="71E6FF"/>
              </a:gs>
            </a:gsLst>
            <a:lin ang="18900000" scaled="1"/>
          </a:gradFill>
          <a:ln>
            <a:solidFill>
              <a:srgbClr val="22DB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D684B115-1F08-EAB8-19F9-D7DA6918949B}"/>
              </a:ext>
            </a:extLst>
          </p:cNvPr>
          <p:cNvSpPr/>
          <p:nvPr/>
        </p:nvSpPr>
        <p:spPr>
          <a:xfrm>
            <a:off x="-2204198" y="6013196"/>
            <a:ext cx="973625" cy="222124"/>
          </a:xfrm>
          <a:custGeom>
            <a:avLst/>
            <a:gdLst>
              <a:gd name="connsiteX0" fmla="*/ 167685 w 973625"/>
              <a:gd name="connsiteY0" fmla="*/ 0 h 222124"/>
              <a:gd name="connsiteX1" fmla="*/ 962635 w 973625"/>
              <a:gd name="connsiteY1" fmla="*/ 0 h 222124"/>
              <a:gd name="connsiteX2" fmla="*/ 973625 w 973625"/>
              <a:gd name="connsiteY2" fmla="*/ 54439 h 222124"/>
              <a:gd name="connsiteX3" fmla="*/ 805940 w 973625"/>
              <a:gd name="connsiteY3" fmla="*/ 222124 h 222124"/>
              <a:gd name="connsiteX4" fmla="*/ 10991 w 973625"/>
              <a:gd name="connsiteY4" fmla="*/ 222124 h 222124"/>
              <a:gd name="connsiteX5" fmla="*/ 0 w 973625"/>
              <a:gd name="connsiteY5" fmla="*/ 167685 h 222124"/>
              <a:gd name="connsiteX6" fmla="*/ 167685 w 973625"/>
              <a:gd name="connsiteY6" fmla="*/ 0 h 222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3625" h="222124">
                <a:moveTo>
                  <a:pt x="167685" y="0"/>
                </a:moveTo>
                <a:lnTo>
                  <a:pt x="962635" y="0"/>
                </a:lnTo>
                <a:lnTo>
                  <a:pt x="973625" y="54439"/>
                </a:lnTo>
                <a:cubicBezTo>
                  <a:pt x="973625" y="147049"/>
                  <a:pt x="898550" y="222124"/>
                  <a:pt x="805940" y="222124"/>
                </a:cubicBezTo>
                <a:lnTo>
                  <a:pt x="10991" y="222124"/>
                </a:lnTo>
                <a:lnTo>
                  <a:pt x="0" y="167685"/>
                </a:lnTo>
                <a:cubicBezTo>
                  <a:pt x="0" y="75075"/>
                  <a:pt x="75075" y="0"/>
                  <a:pt x="167685" y="0"/>
                </a:cubicBezTo>
                <a:close/>
              </a:path>
            </a:pathLst>
          </a:custGeom>
          <a:gradFill>
            <a:gsLst>
              <a:gs pos="100000">
                <a:srgbClr val="505086"/>
              </a:gs>
              <a:gs pos="0">
                <a:srgbClr val="8080B3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96B05AFE-92F7-B1CF-2AF3-844DD385CA47}"/>
              </a:ext>
            </a:extLst>
          </p:cNvPr>
          <p:cNvSpPr/>
          <p:nvPr/>
        </p:nvSpPr>
        <p:spPr>
          <a:xfrm>
            <a:off x="-2203367" y="6013196"/>
            <a:ext cx="1181201" cy="335370"/>
          </a:xfrm>
          <a:custGeom>
            <a:avLst/>
            <a:gdLst>
              <a:gd name="connsiteX0" fmla="*/ 951644 w 1181201"/>
              <a:gd name="connsiteY0" fmla="*/ 0 h 335370"/>
              <a:gd name="connsiteX1" fmla="*/ 1013516 w 1181201"/>
              <a:gd name="connsiteY1" fmla="*/ 0 h 335370"/>
              <a:gd name="connsiteX2" fmla="*/ 1181201 w 1181201"/>
              <a:gd name="connsiteY2" fmla="*/ 167685 h 335370"/>
              <a:gd name="connsiteX3" fmla="*/ 1013516 w 1181201"/>
              <a:gd name="connsiteY3" fmla="*/ 335370 h 335370"/>
              <a:gd name="connsiteX4" fmla="*/ 156694 w 1181201"/>
              <a:gd name="connsiteY4" fmla="*/ 335370 h 335370"/>
              <a:gd name="connsiteX5" fmla="*/ 2187 w 1181201"/>
              <a:gd name="connsiteY5" fmla="*/ 232956 h 335370"/>
              <a:gd name="connsiteX6" fmla="*/ 0 w 1181201"/>
              <a:gd name="connsiteY6" fmla="*/ 222124 h 335370"/>
              <a:gd name="connsiteX7" fmla="*/ 794949 w 1181201"/>
              <a:gd name="connsiteY7" fmla="*/ 222124 h 335370"/>
              <a:gd name="connsiteX8" fmla="*/ 962634 w 1181201"/>
              <a:gd name="connsiteY8" fmla="*/ 54439 h 335370"/>
              <a:gd name="connsiteX9" fmla="*/ 951644 w 1181201"/>
              <a:gd name="connsiteY9" fmla="*/ 0 h 335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1201" h="335370">
                <a:moveTo>
                  <a:pt x="951644" y="0"/>
                </a:moveTo>
                <a:lnTo>
                  <a:pt x="1013516" y="0"/>
                </a:lnTo>
                <a:cubicBezTo>
                  <a:pt x="1106126" y="0"/>
                  <a:pt x="1181201" y="75075"/>
                  <a:pt x="1181201" y="167685"/>
                </a:cubicBezTo>
                <a:cubicBezTo>
                  <a:pt x="1181201" y="260295"/>
                  <a:pt x="1106126" y="335370"/>
                  <a:pt x="1013516" y="335370"/>
                </a:cubicBezTo>
                <a:lnTo>
                  <a:pt x="156694" y="335370"/>
                </a:lnTo>
                <a:cubicBezTo>
                  <a:pt x="87237" y="335370"/>
                  <a:pt x="27643" y="293141"/>
                  <a:pt x="2187" y="232956"/>
                </a:cubicBezTo>
                <a:lnTo>
                  <a:pt x="0" y="222124"/>
                </a:lnTo>
                <a:lnTo>
                  <a:pt x="794949" y="222124"/>
                </a:lnTo>
                <a:cubicBezTo>
                  <a:pt x="887559" y="222124"/>
                  <a:pt x="962634" y="147049"/>
                  <a:pt x="962634" y="54439"/>
                </a:cubicBezTo>
                <a:lnTo>
                  <a:pt x="951644" y="0"/>
                </a:lnTo>
                <a:close/>
              </a:path>
            </a:pathLst>
          </a:custGeom>
          <a:gradFill>
            <a:gsLst>
              <a:gs pos="100000">
                <a:srgbClr val="7267C5"/>
              </a:gs>
              <a:gs pos="53000">
                <a:srgbClr val="000066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1F32612-04CD-134E-2AFB-6E82590EDB31}"/>
              </a:ext>
            </a:extLst>
          </p:cNvPr>
          <p:cNvSpPr/>
          <p:nvPr/>
        </p:nvSpPr>
        <p:spPr>
          <a:xfrm>
            <a:off x="-5137306" y="3688262"/>
            <a:ext cx="792518" cy="2399696"/>
          </a:xfrm>
          <a:prstGeom prst="roundRect">
            <a:avLst>
              <a:gd name="adj" fmla="val 50000"/>
            </a:avLst>
          </a:pr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C73EF59-4A2A-36BD-4FAE-38596E391086}"/>
              </a:ext>
            </a:extLst>
          </p:cNvPr>
          <p:cNvSpPr/>
          <p:nvPr/>
        </p:nvSpPr>
        <p:spPr>
          <a:xfrm>
            <a:off x="-5137306" y="5814858"/>
            <a:ext cx="792520" cy="440785"/>
          </a:xfrm>
          <a:prstGeom prst="roundRect">
            <a:avLst>
              <a:gd name="adj" fmla="val 50000"/>
            </a:avLst>
          </a:pr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C18774C-4D9B-1704-BF80-25A7CC6F8008}"/>
              </a:ext>
            </a:extLst>
          </p:cNvPr>
          <p:cNvSpPr/>
          <p:nvPr/>
        </p:nvSpPr>
        <p:spPr>
          <a:xfrm>
            <a:off x="-4656289" y="1633743"/>
            <a:ext cx="1192192" cy="4237967"/>
          </a:xfrm>
          <a:prstGeom prst="roundRect">
            <a:avLst>
              <a:gd name="adj" fmla="val 50000"/>
            </a:avLst>
          </a:pr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C7DCDFD9-BEE1-BBDA-527B-900116497923}"/>
              </a:ext>
            </a:extLst>
          </p:cNvPr>
          <p:cNvSpPr/>
          <p:nvPr/>
        </p:nvSpPr>
        <p:spPr>
          <a:xfrm>
            <a:off x="-4656289" y="1633743"/>
            <a:ext cx="887844" cy="3605069"/>
          </a:xfrm>
          <a:custGeom>
            <a:avLst/>
            <a:gdLst>
              <a:gd name="connsiteX0" fmla="*/ 596096 w 887844"/>
              <a:gd name="connsiteY0" fmla="*/ 0 h 3605069"/>
              <a:gd name="connsiteX1" fmla="*/ 828124 w 887844"/>
              <a:gd name="connsiteY1" fmla="*/ 46844 h 3605069"/>
              <a:gd name="connsiteX2" fmla="*/ 887844 w 887844"/>
              <a:gd name="connsiteY2" fmla="*/ 79259 h 3605069"/>
              <a:gd name="connsiteX3" fmla="*/ 887844 w 887844"/>
              <a:gd name="connsiteY3" fmla="*/ 3008973 h 3605069"/>
              <a:gd name="connsiteX4" fmla="*/ 291748 w 887844"/>
              <a:gd name="connsiteY4" fmla="*/ 3605069 h 3605069"/>
              <a:gd name="connsiteX5" fmla="*/ 59720 w 887844"/>
              <a:gd name="connsiteY5" fmla="*/ 3558225 h 3605069"/>
              <a:gd name="connsiteX6" fmla="*/ 0 w 887844"/>
              <a:gd name="connsiteY6" fmla="*/ 3525810 h 3605069"/>
              <a:gd name="connsiteX7" fmla="*/ 0 w 887844"/>
              <a:gd name="connsiteY7" fmla="*/ 596096 h 3605069"/>
              <a:gd name="connsiteX8" fmla="*/ 596096 w 887844"/>
              <a:gd name="connsiteY8" fmla="*/ 0 h 360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7844" h="3605069">
                <a:moveTo>
                  <a:pt x="596096" y="0"/>
                </a:moveTo>
                <a:cubicBezTo>
                  <a:pt x="678400" y="0"/>
                  <a:pt x="756808" y="16680"/>
                  <a:pt x="828124" y="46844"/>
                </a:cubicBezTo>
                <a:lnTo>
                  <a:pt x="887844" y="79259"/>
                </a:lnTo>
                <a:lnTo>
                  <a:pt x="887844" y="3008973"/>
                </a:lnTo>
                <a:cubicBezTo>
                  <a:pt x="887844" y="3338188"/>
                  <a:pt x="620963" y="3605069"/>
                  <a:pt x="291748" y="3605069"/>
                </a:cubicBezTo>
                <a:cubicBezTo>
                  <a:pt x="209444" y="3605069"/>
                  <a:pt x="131037" y="3588389"/>
                  <a:pt x="59720" y="3558225"/>
                </a:cubicBezTo>
                <a:lnTo>
                  <a:pt x="0" y="3525810"/>
                </a:lnTo>
                <a:lnTo>
                  <a:pt x="0" y="596096"/>
                </a:lnTo>
                <a:cubicBezTo>
                  <a:pt x="0" y="266881"/>
                  <a:pt x="266881" y="0"/>
                  <a:pt x="596096" y="0"/>
                </a:cubicBezTo>
                <a:close/>
              </a:path>
            </a:pathLst>
          </a:cu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A3A24FC-C17D-5DFF-17A6-2E4F329E27C4}"/>
              </a:ext>
            </a:extLst>
          </p:cNvPr>
          <p:cNvSpPr/>
          <p:nvPr/>
        </p:nvSpPr>
        <p:spPr>
          <a:xfrm>
            <a:off x="-4656289" y="5704025"/>
            <a:ext cx="1192192" cy="335370"/>
          </a:xfrm>
          <a:prstGeom prst="roundRect">
            <a:avLst>
              <a:gd name="adj" fmla="val 50000"/>
            </a:avLst>
          </a:pr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6F4157D-DD47-7428-D970-9A77C44A5785}"/>
              </a:ext>
            </a:extLst>
          </p:cNvPr>
          <p:cNvSpPr/>
          <p:nvPr/>
        </p:nvSpPr>
        <p:spPr>
          <a:xfrm>
            <a:off x="-4560036" y="4002990"/>
            <a:ext cx="402503" cy="1416151"/>
          </a:xfrm>
          <a:prstGeom prst="roundRect">
            <a:avLst>
              <a:gd name="adj" fmla="val 50000"/>
            </a:avLst>
          </a:pr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7E4FB6AA-6F24-8F2F-42BF-EB9F342502A2}"/>
              </a:ext>
            </a:extLst>
          </p:cNvPr>
          <p:cNvSpPr/>
          <p:nvPr/>
        </p:nvSpPr>
        <p:spPr>
          <a:xfrm>
            <a:off x="-4560037" y="2660521"/>
            <a:ext cx="402503" cy="492593"/>
          </a:xfrm>
          <a:prstGeom prst="roundRect">
            <a:avLst>
              <a:gd name="adj" fmla="val 50000"/>
            </a:avLst>
          </a:pr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96E14D7-C38A-3792-4FAA-66A5B6DBC173}"/>
              </a:ext>
            </a:extLst>
          </p:cNvPr>
          <p:cNvSpPr/>
          <p:nvPr/>
        </p:nvSpPr>
        <p:spPr>
          <a:xfrm>
            <a:off x="-4815117" y="3255256"/>
            <a:ext cx="1480996" cy="293186"/>
          </a:xfrm>
          <a:prstGeom prst="roundRect">
            <a:avLst>
              <a:gd name="adj" fmla="val 50000"/>
            </a:avLst>
          </a:pr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2794E97E-C8BF-24D3-BD0F-F55CE26A9CAA}"/>
              </a:ext>
            </a:extLst>
          </p:cNvPr>
          <p:cNvSpPr/>
          <p:nvPr/>
        </p:nvSpPr>
        <p:spPr>
          <a:xfrm>
            <a:off x="-3636917" y="3688262"/>
            <a:ext cx="792518" cy="2399696"/>
          </a:xfrm>
          <a:prstGeom prst="roundRect">
            <a:avLst>
              <a:gd name="adj" fmla="val 50000"/>
            </a:avLst>
          </a:pr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F803C307-D9EE-9BAD-436A-10B623079C93}"/>
              </a:ext>
            </a:extLst>
          </p:cNvPr>
          <p:cNvSpPr/>
          <p:nvPr/>
        </p:nvSpPr>
        <p:spPr>
          <a:xfrm>
            <a:off x="-3636917" y="5814858"/>
            <a:ext cx="792520" cy="440785"/>
          </a:xfrm>
          <a:prstGeom prst="roundRect">
            <a:avLst>
              <a:gd name="adj" fmla="val 50000"/>
            </a:avLst>
          </a:pr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79724706-294C-4800-EB20-E4A1D443396C}"/>
              </a:ext>
            </a:extLst>
          </p:cNvPr>
          <p:cNvSpPr/>
          <p:nvPr/>
        </p:nvSpPr>
        <p:spPr>
          <a:xfrm>
            <a:off x="-4894155" y="-122269"/>
            <a:ext cx="1639071" cy="2369247"/>
          </a:xfrm>
          <a:custGeom>
            <a:avLst/>
            <a:gdLst>
              <a:gd name="connsiteX0" fmla="*/ 1130099 w 2260198"/>
              <a:gd name="connsiteY0" fmla="*/ 0 h 3267074"/>
              <a:gd name="connsiteX1" fmla="*/ 2260198 w 2260198"/>
              <a:gd name="connsiteY1" fmla="*/ 1633537 h 3267074"/>
              <a:gd name="connsiteX2" fmla="*/ 2258163 w 2260198"/>
              <a:gd name="connsiteY2" fmla="*/ 1691787 h 3267074"/>
              <a:gd name="connsiteX3" fmla="*/ 2260198 w 2260198"/>
              <a:gd name="connsiteY3" fmla="*/ 1732085 h 3267074"/>
              <a:gd name="connsiteX4" fmla="*/ 2260198 w 2260198"/>
              <a:gd name="connsiteY4" fmla="*/ 2513773 h 3267074"/>
              <a:gd name="connsiteX5" fmla="*/ 1506897 w 2260198"/>
              <a:gd name="connsiteY5" fmla="*/ 3267074 h 3267074"/>
              <a:gd name="connsiteX6" fmla="*/ 1130099 w 2260198"/>
              <a:gd name="connsiteY6" fmla="*/ 3267074 h 3267074"/>
              <a:gd name="connsiteX7" fmla="*/ 753301 w 2260198"/>
              <a:gd name="connsiteY7" fmla="*/ 3267074 h 3267074"/>
              <a:gd name="connsiteX8" fmla="*/ 0 w 2260198"/>
              <a:gd name="connsiteY8" fmla="*/ 2513773 h 3267074"/>
              <a:gd name="connsiteX9" fmla="*/ 0 w 2260198"/>
              <a:gd name="connsiteY9" fmla="*/ 1732085 h 3267074"/>
              <a:gd name="connsiteX10" fmla="*/ 2035 w 2260198"/>
              <a:gd name="connsiteY10" fmla="*/ 1691787 h 3267074"/>
              <a:gd name="connsiteX11" fmla="*/ 0 w 2260198"/>
              <a:gd name="connsiteY11" fmla="*/ 1633537 h 3267074"/>
              <a:gd name="connsiteX12" fmla="*/ 1130099 w 2260198"/>
              <a:gd name="connsiteY12" fmla="*/ 0 h 3267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60198" h="3267074">
                <a:moveTo>
                  <a:pt x="1130099" y="0"/>
                </a:moveTo>
                <a:cubicBezTo>
                  <a:pt x="1754235" y="0"/>
                  <a:pt x="2260198" y="731359"/>
                  <a:pt x="2260198" y="1633537"/>
                </a:cubicBezTo>
                <a:lnTo>
                  <a:pt x="2258163" y="1691787"/>
                </a:lnTo>
                <a:lnTo>
                  <a:pt x="2260198" y="1732085"/>
                </a:lnTo>
                <a:lnTo>
                  <a:pt x="2260198" y="2513773"/>
                </a:lnTo>
                <a:cubicBezTo>
                  <a:pt x="2260198" y="2929810"/>
                  <a:pt x="1922934" y="3267074"/>
                  <a:pt x="1506897" y="3267074"/>
                </a:cubicBezTo>
                <a:lnTo>
                  <a:pt x="1130099" y="3267074"/>
                </a:lnTo>
                <a:lnTo>
                  <a:pt x="753301" y="3267074"/>
                </a:lnTo>
                <a:cubicBezTo>
                  <a:pt x="337264" y="3267074"/>
                  <a:pt x="0" y="2929810"/>
                  <a:pt x="0" y="2513773"/>
                </a:cubicBezTo>
                <a:lnTo>
                  <a:pt x="0" y="1732085"/>
                </a:lnTo>
                <a:lnTo>
                  <a:pt x="2035" y="1691787"/>
                </a:lnTo>
                <a:lnTo>
                  <a:pt x="0" y="1633537"/>
                </a:lnTo>
                <a:cubicBezTo>
                  <a:pt x="0" y="731359"/>
                  <a:pt x="505963" y="0"/>
                  <a:pt x="1130099" y="0"/>
                </a:cubicBezTo>
                <a:close/>
              </a:path>
            </a:pathLst>
          </a:cu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FCB589C9-24D1-1C6E-C82F-5B1A890FCBB9}"/>
              </a:ext>
            </a:extLst>
          </p:cNvPr>
          <p:cNvSpPr/>
          <p:nvPr/>
        </p:nvSpPr>
        <p:spPr>
          <a:xfrm>
            <a:off x="-4879729" y="-111035"/>
            <a:ext cx="1139227" cy="2039226"/>
          </a:xfrm>
          <a:custGeom>
            <a:avLst/>
            <a:gdLst>
              <a:gd name="connsiteX0" fmla="*/ 819536 w 1139227"/>
              <a:gd name="connsiteY0" fmla="*/ 0 h 2039226"/>
              <a:gd name="connsiteX1" fmla="*/ 890218 w 1139227"/>
              <a:gd name="connsiteY1" fmla="*/ 5159 h 2039226"/>
              <a:gd name="connsiteX2" fmla="*/ 899191 w 1139227"/>
              <a:gd name="connsiteY2" fmla="*/ 16947 h 2039226"/>
              <a:gd name="connsiteX3" fmla="*/ 1139227 w 1139227"/>
              <a:gd name="connsiteY3" fmla="*/ 854603 h 2039226"/>
              <a:gd name="connsiteX4" fmla="*/ 1137751 w 1139227"/>
              <a:gd name="connsiteY4" fmla="*/ 896845 h 2039226"/>
              <a:gd name="connsiteX5" fmla="*/ 1139227 w 1139227"/>
              <a:gd name="connsiteY5" fmla="*/ 926069 h 2039226"/>
              <a:gd name="connsiteX6" fmla="*/ 1139227 w 1139227"/>
              <a:gd name="connsiteY6" fmla="*/ 1492940 h 2039226"/>
              <a:gd name="connsiteX7" fmla="*/ 592941 w 1139227"/>
              <a:gd name="connsiteY7" fmla="*/ 2039226 h 2039226"/>
              <a:gd name="connsiteX8" fmla="*/ 319692 w 1139227"/>
              <a:gd name="connsiteY8" fmla="*/ 2039226 h 2039226"/>
              <a:gd name="connsiteX9" fmla="*/ 46442 w 1139227"/>
              <a:gd name="connsiteY9" fmla="*/ 2039226 h 2039226"/>
              <a:gd name="connsiteX10" fmla="*/ 44809 w 1139227"/>
              <a:gd name="connsiteY10" fmla="*/ 2039061 h 2039226"/>
              <a:gd name="connsiteX11" fmla="*/ 42930 w 1139227"/>
              <a:gd name="connsiteY11" fmla="*/ 2035600 h 2039226"/>
              <a:gd name="connsiteX12" fmla="*/ 0 w 1139227"/>
              <a:gd name="connsiteY12" fmla="*/ 1822961 h 2039226"/>
              <a:gd name="connsiteX13" fmla="*/ 0 w 1139227"/>
              <a:gd name="connsiteY13" fmla="*/ 1256090 h 2039226"/>
              <a:gd name="connsiteX14" fmla="*/ 1476 w 1139227"/>
              <a:gd name="connsiteY14" fmla="*/ 1226866 h 2039226"/>
              <a:gd name="connsiteX15" fmla="*/ 0 w 1139227"/>
              <a:gd name="connsiteY15" fmla="*/ 1184624 h 2039226"/>
              <a:gd name="connsiteX16" fmla="*/ 819536 w 1139227"/>
              <a:gd name="connsiteY16" fmla="*/ 0 h 203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39227" h="2039226">
                <a:moveTo>
                  <a:pt x="819536" y="0"/>
                </a:moveTo>
                <a:lnTo>
                  <a:pt x="890218" y="5159"/>
                </a:lnTo>
                <a:lnTo>
                  <a:pt x="899191" y="16947"/>
                </a:lnTo>
                <a:cubicBezTo>
                  <a:pt x="1047497" y="231322"/>
                  <a:pt x="1139227" y="527478"/>
                  <a:pt x="1139227" y="854603"/>
                </a:cubicBezTo>
                <a:lnTo>
                  <a:pt x="1137751" y="896845"/>
                </a:lnTo>
                <a:lnTo>
                  <a:pt x="1139227" y="926069"/>
                </a:lnTo>
                <a:lnTo>
                  <a:pt x="1139227" y="1492940"/>
                </a:lnTo>
                <a:cubicBezTo>
                  <a:pt x="1139227" y="1794646"/>
                  <a:pt x="894647" y="2039226"/>
                  <a:pt x="592941" y="2039226"/>
                </a:cubicBezTo>
                <a:lnTo>
                  <a:pt x="319692" y="2039226"/>
                </a:lnTo>
                <a:lnTo>
                  <a:pt x="46442" y="2039226"/>
                </a:lnTo>
                <a:lnTo>
                  <a:pt x="44809" y="2039061"/>
                </a:lnTo>
                <a:lnTo>
                  <a:pt x="42930" y="2035600"/>
                </a:lnTo>
                <a:cubicBezTo>
                  <a:pt x="15286" y="1970244"/>
                  <a:pt x="0" y="1898388"/>
                  <a:pt x="0" y="1822961"/>
                </a:cubicBezTo>
                <a:lnTo>
                  <a:pt x="0" y="1256090"/>
                </a:lnTo>
                <a:lnTo>
                  <a:pt x="1476" y="1226866"/>
                </a:lnTo>
                <a:lnTo>
                  <a:pt x="0" y="1184624"/>
                </a:lnTo>
                <a:cubicBezTo>
                  <a:pt x="0" y="530374"/>
                  <a:pt x="366919" y="0"/>
                  <a:pt x="819536" y="0"/>
                </a:cubicBezTo>
                <a:close/>
              </a:path>
            </a:pathLst>
          </a:custGeom>
          <a:solidFill>
            <a:srgbClr val="00CC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E5235674-22A7-5485-FCF2-E98B0C15C985}"/>
              </a:ext>
            </a:extLst>
          </p:cNvPr>
          <p:cNvSpPr/>
          <p:nvPr/>
        </p:nvSpPr>
        <p:spPr>
          <a:xfrm>
            <a:off x="-1194989" y="4007594"/>
            <a:ext cx="584742" cy="1997691"/>
          </a:xfrm>
          <a:custGeom>
            <a:avLst/>
            <a:gdLst>
              <a:gd name="connsiteX0" fmla="*/ 396259 w 574580"/>
              <a:gd name="connsiteY0" fmla="*/ 0 h 1997691"/>
              <a:gd name="connsiteX1" fmla="*/ 550501 w 574580"/>
              <a:gd name="connsiteY1" fmla="*/ 31140 h 1997691"/>
              <a:gd name="connsiteX2" fmla="*/ 574580 w 574580"/>
              <a:gd name="connsiteY2" fmla="*/ 44210 h 1997691"/>
              <a:gd name="connsiteX3" fmla="*/ 574580 w 574580"/>
              <a:gd name="connsiteY3" fmla="*/ 1601432 h 1997691"/>
              <a:gd name="connsiteX4" fmla="*/ 178321 w 574580"/>
              <a:gd name="connsiteY4" fmla="*/ 1997691 h 1997691"/>
              <a:gd name="connsiteX5" fmla="*/ 24079 w 574580"/>
              <a:gd name="connsiteY5" fmla="*/ 1966551 h 1997691"/>
              <a:gd name="connsiteX6" fmla="*/ 0 w 574580"/>
              <a:gd name="connsiteY6" fmla="*/ 1953481 h 1997691"/>
              <a:gd name="connsiteX7" fmla="*/ 0 w 574580"/>
              <a:gd name="connsiteY7" fmla="*/ 396259 h 1997691"/>
              <a:gd name="connsiteX8" fmla="*/ 396259 w 574580"/>
              <a:gd name="connsiteY8" fmla="*/ 0 h 1997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4580" h="1997691">
                <a:moveTo>
                  <a:pt x="396259" y="0"/>
                </a:moveTo>
                <a:cubicBezTo>
                  <a:pt x="450971" y="0"/>
                  <a:pt x="503093" y="11088"/>
                  <a:pt x="550501" y="31140"/>
                </a:cubicBezTo>
                <a:lnTo>
                  <a:pt x="574580" y="44210"/>
                </a:lnTo>
                <a:lnTo>
                  <a:pt x="574580" y="1601432"/>
                </a:lnTo>
                <a:cubicBezTo>
                  <a:pt x="574580" y="1820280"/>
                  <a:pt x="397169" y="1997691"/>
                  <a:pt x="178321" y="1997691"/>
                </a:cubicBezTo>
                <a:cubicBezTo>
                  <a:pt x="123609" y="1997691"/>
                  <a:pt x="71487" y="1986603"/>
                  <a:pt x="24079" y="1966551"/>
                </a:cubicBezTo>
                <a:lnTo>
                  <a:pt x="0" y="1953481"/>
                </a:lnTo>
                <a:lnTo>
                  <a:pt x="0" y="396259"/>
                </a:lnTo>
                <a:cubicBezTo>
                  <a:pt x="0" y="177411"/>
                  <a:pt x="177411" y="0"/>
                  <a:pt x="396259" y="0"/>
                </a:cubicBezTo>
                <a:close/>
              </a:path>
            </a:pathLst>
          </a:custGeom>
          <a:gradFill>
            <a:gsLst>
              <a:gs pos="0">
                <a:srgbClr val="EC7EFE"/>
              </a:gs>
              <a:gs pos="41000">
                <a:srgbClr val="D84B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D2342BCA-9058-3CF1-557A-6FFB0F5263CD}"/>
              </a:ext>
            </a:extLst>
          </p:cNvPr>
          <p:cNvSpPr/>
          <p:nvPr/>
        </p:nvSpPr>
        <p:spPr>
          <a:xfrm>
            <a:off x="-1194987" y="4041643"/>
            <a:ext cx="792518" cy="2355486"/>
          </a:xfrm>
          <a:custGeom>
            <a:avLst/>
            <a:gdLst>
              <a:gd name="connsiteX0" fmla="*/ 574580 w 792518"/>
              <a:gd name="connsiteY0" fmla="*/ 0 h 2355486"/>
              <a:gd name="connsiteX1" fmla="*/ 617811 w 792518"/>
              <a:gd name="connsiteY1" fmla="*/ 23465 h 2355486"/>
              <a:gd name="connsiteX2" fmla="*/ 792518 w 792518"/>
              <a:gd name="connsiteY2" fmla="*/ 352049 h 2355486"/>
              <a:gd name="connsiteX3" fmla="*/ 792518 w 792518"/>
              <a:gd name="connsiteY3" fmla="*/ 1959227 h 2355486"/>
              <a:gd name="connsiteX4" fmla="*/ 396259 w 792518"/>
              <a:gd name="connsiteY4" fmla="*/ 2355486 h 2355486"/>
              <a:gd name="connsiteX5" fmla="*/ 0 w 792518"/>
              <a:gd name="connsiteY5" fmla="*/ 1959227 h 2355486"/>
              <a:gd name="connsiteX6" fmla="*/ 0 w 792518"/>
              <a:gd name="connsiteY6" fmla="*/ 1909271 h 2355486"/>
              <a:gd name="connsiteX7" fmla="*/ 24079 w 792518"/>
              <a:gd name="connsiteY7" fmla="*/ 1922341 h 2355486"/>
              <a:gd name="connsiteX8" fmla="*/ 178321 w 792518"/>
              <a:gd name="connsiteY8" fmla="*/ 1953481 h 2355486"/>
              <a:gd name="connsiteX9" fmla="*/ 574580 w 792518"/>
              <a:gd name="connsiteY9" fmla="*/ 1557222 h 2355486"/>
              <a:gd name="connsiteX10" fmla="*/ 574580 w 792518"/>
              <a:gd name="connsiteY10" fmla="*/ 0 h 2355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92518" h="2355486">
                <a:moveTo>
                  <a:pt x="574580" y="0"/>
                </a:moveTo>
                <a:lnTo>
                  <a:pt x="617811" y="23465"/>
                </a:lnTo>
                <a:cubicBezTo>
                  <a:pt x="723217" y="94675"/>
                  <a:pt x="792518" y="215269"/>
                  <a:pt x="792518" y="352049"/>
                </a:cubicBezTo>
                <a:lnTo>
                  <a:pt x="792518" y="1959227"/>
                </a:lnTo>
                <a:cubicBezTo>
                  <a:pt x="792518" y="2178075"/>
                  <a:pt x="615107" y="2355486"/>
                  <a:pt x="396259" y="2355486"/>
                </a:cubicBezTo>
                <a:cubicBezTo>
                  <a:pt x="177411" y="2355486"/>
                  <a:pt x="0" y="2178075"/>
                  <a:pt x="0" y="1959227"/>
                </a:cubicBezTo>
                <a:lnTo>
                  <a:pt x="0" y="1909271"/>
                </a:lnTo>
                <a:lnTo>
                  <a:pt x="24079" y="1922341"/>
                </a:lnTo>
                <a:cubicBezTo>
                  <a:pt x="71487" y="1942393"/>
                  <a:pt x="123609" y="1953481"/>
                  <a:pt x="178321" y="1953481"/>
                </a:cubicBezTo>
                <a:cubicBezTo>
                  <a:pt x="397169" y="1953481"/>
                  <a:pt x="574580" y="1776070"/>
                  <a:pt x="574580" y="1557222"/>
                </a:cubicBezTo>
                <a:lnTo>
                  <a:pt x="574580" y="0"/>
                </a:lnTo>
                <a:close/>
              </a:path>
            </a:pathLst>
          </a:custGeom>
          <a:gradFill>
            <a:gsLst>
              <a:gs pos="0">
                <a:srgbClr val="6600CC"/>
              </a:gs>
              <a:gs pos="100000">
                <a:srgbClr val="9225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9B27445C-CC4C-AFB7-F83B-BC7B942260EA}"/>
              </a:ext>
            </a:extLst>
          </p:cNvPr>
          <p:cNvSpPr/>
          <p:nvPr/>
        </p:nvSpPr>
        <p:spPr>
          <a:xfrm>
            <a:off x="-1185462" y="6124029"/>
            <a:ext cx="574264" cy="357680"/>
          </a:xfrm>
          <a:custGeom>
            <a:avLst/>
            <a:gdLst>
              <a:gd name="connsiteX0" fmla="*/ 220393 w 574264"/>
              <a:gd name="connsiteY0" fmla="*/ 0 h 330426"/>
              <a:gd name="connsiteX1" fmla="*/ 540597 w 574264"/>
              <a:gd name="connsiteY1" fmla="*/ 0 h 330426"/>
              <a:gd name="connsiteX2" fmla="*/ 556944 w 574264"/>
              <a:gd name="connsiteY2" fmla="*/ 24246 h 330426"/>
              <a:gd name="connsiteX3" fmla="*/ 574264 w 574264"/>
              <a:gd name="connsiteY3" fmla="*/ 110033 h 330426"/>
              <a:gd name="connsiteX4" fmla="*/ 574263 w 574264"/>
              <a:gd name="connsiteY4" fmla="*/ 110033 h 330426"/>
              <a:gd name="connsiteX5" fmla="*/ 353870 w 574264"/>
              <a:gd name="connsiteY5" fmla="*/ 330426 h 330426"/>
              <a:gd name="connsiteX6" fmla="*/ 33667 w 574264"/>
              <a:gd name="connsiteY6" fmla="*/ 330425 h 330426"/>
              <a:gd name="connsiteX7" fmla="*/ 17320 w 574264"/>
              <a:gd name="connsiteY7" fmla="*/ 306179 h 330426"/>
              <a:gd name="connsiteX8" fmla="*/ 4478 w 574264"/>
              <a:gd name="connsiteY8" fmla="*/ 264809 h 330426"/>
              <a:gd name="connsiteX9" fmla="*/ 0 w 574264"/>
              <a:gd name="connsiteY9" fmla="*/ 220393 h 330426"/>
              <a:gd name="connsiteX10" fmla="*/ 4478 w 574264"/>
              <a:gd name="connsiteY10" fmla="*/ 175976 h 330426"/>
              <a:gd name="connsiteX11" fmla="*/ 220393 w 574264"/>
              <a:gd name="connsiteY11" fmla="*/ 0 h 330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74264" h="330426">
                <a:moveTo>
                  <a:pt x="220393" y="0"/>
                </a:moveTo>
                <a:lnTo>
                  <a:pt x="540597" y="0"/>
                </a:lnTo>
                <a:lnTo>
                  <a:pt x="556944" y="24246"/>
                </a:lnTo>
                <a:cubicBezTo>
                  <a:pt x="568097" y="50614"/>
                  <a:pt x="574264" y="79603"/>
                  <a:pt x="574264" y="110033"/>
                </a:cubicBezTo>
                <a:lnTo>
                  <a:pt x="574263" y="110033"/>
                </a:lnTo>
                <a:cubicBezTo>
                  <a:pt x="574263" y="231753"/>
                  <a:pt x="475590" y="330426"/>
                  <a:pt x="353870" y="330426"/>
                </a:cubicBezTo>
                <a:lnTo>
                  <a:pt x="33667" y="330425"/>
                </a:lnTo>
                <a:lnTo>
                  <a:pt x="17320" y="306179"/>
                </a:lnTo>
                <a:cubicBezTo>
                  <a:pt x="11744" y="292996"/>
                  <a:pt x="7414" y="279156"/>
                  <a:pt x="4478" y="264809"/>
                </a:cubicBezTo>
                <a:lnTo>
                  <a:pt x="0" y="220393"/>
                </a:lnTo>
                <a:lnTo>
                  <a:pt x="4478" y="175976"/>
                </a:lnTo>
                <a:cubicBezTo>
                  <a:pt x="25029" y="75547"/>
                  <a:pt x="113888" y="0"/>
                  <a:pt x="220393" y="0"/>
                </a:cubicBezTo>
                <a:close/>
              </a:path>
            </a:pathLst>
          </a:custGeom>
          <a:gradFill>
            <a:gsLst>
              <a:gs pos="100000">
                <a:srgbClr val="505086"/>
              </a:gs>
              <a:gs pos="0">
                <a:srgbClr val="8080B3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4C089F98-83F3-88C0-48FE-FC519A090B33}"/>
              </a:ext>
            </a:extLst>
          </p:cNvPr>
          <p:cNvSpPr/>
          <p:nvPr/>
        </p:nvSpPr>
        <p:spPr>
          <a:xfrm>
            <a:off x="-1171480" y="6124028"/>
            <a:ext cx="758854" cy="440786"/>
          </a:xfrm>
          <a:custGeom>
            <a:avLst/>
            <a:gdLst>
              <a:gd name="connsiteX0" fmla="*/ 506930 w 758854"/>
              <a:gd name="connsiteY0" fmla="*/ 0 h 440786"/>
              <a:gd name="connsiteX1" fmla="*/ 538461 w 758854"/>
              <a:gd name="connsiteY1" fmla="*/ 0 h 440786"/>
              <a:gd name="connsiteX2" fmla="*/ 758854 w 758854"/>
              <a:gd name="connsiteY2" fmla="*/ 220393 h 440786"/>
              <a:gd name="connsiteX3" fmla="*/ 758853 w 758854"/>
              <a:gd name="connsiteY3" fmla="*/ 220393 h 440786"/>
              <a:gd name="connsiteX4" fmla="*/ 538460 w 758854"/>
              <a:gd name="connsiteY4" fmla="*/ 440786 h 440786"/>
              <a:gd name="connsiteX5" fmla="*/ 186726 w 758854"/>
              <a:gd name="connsiteY5" fmla="*/ 440785 h 440786"/>
              <a:gd name="connsiteX6" fmla="*/ 30885 w 758854"/>
              <a:gd name="connsiteY6" fmla="*/ 376234 h 440786"/>
              <a:gd name="connsiteX7" fmla="*/ 0 w 758854"/>
              <a:gd name="connsiteY7" fmla="*/ 330425 h 440786"/>
              <a:gd name="connsiteX8" fmla="*/ 320203 w 758854"/>
              <a:gd name="connsiteY8" fmla="*/ 330426 h 440786"/>
              <a:gd name="connsiteX9" fmla="*/ 540596 w 758854"/>
              <a:gd name="connsiteY9" fmla="*/ 110033 h 440786"/>
              <a:gd name="connsiteX10" fmla="*/ 540597 w 758854"/>
              <a:gd name="connsiteY10" fmla="*/ 110033 h 440786"/>
              <a:gd name="connsiteX11" fmla="*/ 523277 w 758854"/>
              <a:gd name="connsiteY11" fmla="*/ 24246 h 440786"/>
              <a:gd name="connsiteX12" fmla="*/ 506930 w 758854"/>
              <a:gd name="connsiteY12" fmla="*/ 0 h 440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58854" h="440786">
                <a:moveTo>
                  <a:pt x="506930" y="0"/>
                </a:moveTo>
                <a:lnTo>
                  <a:pt x="538461" y="0"/>
                </a:lnTo>
                <a:cubicBezTo>
                  <a:pt x="660181" y="0"/>
                  <a:pt x="758854" y="98673"/>
                  <a:pt x="758854" y="220393"/>
                </a:cubicBezTo>
                <a:lnTo>
                  <a:pt x="758853" y="220393"/>
                </a:lnTo>
                <a:cubicBezTo>
                  <a:pt x="758853" y="342113"/>
                  <a:pt x="660180" y="440786"/>
                  <a:pt x="538460" y="440786"/>
                </a:cubicBezTo>
                <a:lnTo>
                  <a:pt x="186726" y="440785"/>
                </a:lnTo>
                <a:cubicBezTo>
                  <a:pt x="125866" y="440785"/>
                  <a:pt x="70768" y="416117"/>
                  <a:pt x="30885" y="376234"/>
                </a:cubicBezTo>
                <a:lnTo>
                  <a:pt x="0" y="330425"/>
                </a:lnTo>
                <a:lnTo>
                  <a:pt x="320203" y="330426"/>
                </a:lnTo>
                <a:cubicBezTo>
                  <a:pt x="441923" y="330426"/>
                  <a:pt x="540596" y="231753"/>
                  <a:pt x="540596" y="110033"/>
                </a:cubicBezTo>
                <a:lnTo>
                  <a:pt x="540597" y="110033"/>
                </a:lnTo>
                <a:cubicBezTo>
                  <a:pt x="540597" y="79603"/>
                  <a:pt x="534430" y="50614"/>
                  <a:pt x="523277" y="24246"/>
                </a:cubicBezTo>
                <a:lnTo>
                  <a:pt x="506930" y="0"/>
                </a:lnTo>
                <a:close/>
              </a:path>
            </a:pathLst>
          </a:custGeom>
          <a:gradFill>
            <a:gsLst>
              <a:gs pos="100000">
                <a:srgbClr val="7267C5"/>
              </a:gs>
              <a:gs pos="53000">
                <a:srgbClr val="000066"/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21" name="Freeform: Shape 120">
            <a:extLst>
              <a:ext uri="{FF2B5EF4-FFF2-40B4-BE49-F238E27FC236}">
                <a16:creationId xmlns:a16="http://schemas.microsoft.com/office/drawing/2014/main" id="{57D8917E-C8B8-983E-856A-742F3275AF13}"/>
              </a:ext>
            </a:extLst>
          </p:cNvPr>
          <p:cNvSpPr/>
          <p:nvPr/>
        </p:nvSpPr>
        <p:spPr>
          <a:xfrm>
            <a:off x="-2051505" y="4322317"/>
            <a:ext cx="335903" cy="1405341"/>
          </a:xfrm>
          <a:custGeom>
            <a:avLst/>
            <a:gdLst>
              <a:gd name="connsiteX0" fmla="*/ 194756 w 335903"/>
              <a:gd name="connsiteY0" fmla="*/ 0 h 1405341"/>
              <a:gd name="connsiteX1" fmla="*/ 212987 w 335903"/>
              <a:gd name="connsiteY1" fmla="*/ 5659 h 1405341"/>
              <a:gd name="connsiteX2" fmla="*/ 335903 w 335903"/>
              <a:gd name="connsiteY2" fmla="*/ 191096 h 1405341"/>
              <a:gd name="connsiteX3" fmla="*/ 335902 w 335903"/>
              <a:gd name="connsiteY3" fmla="*/ 1204744 h 1405341"/>
              <a:gd name="connsiteX4" fmla="*/ 175209 w 335903"/>
              <a:gd name="connsiteY4" fmla="*/ 1401907 h 1405341"/>
              <a:gd name="connsiteX5" fmla="*/ 141150 w 335903"/>
              <a:gd name="connsiteY5" fmla="*/ 1405341 h 1405341"/>
              <a:gd name="connsiteX6" fmla="*/ 122916 w 335903"/>
              <a:gd name="connsiteY6" fmla="*/ 1399681 h 1405341"/>
              <a:gd name="connsiteX7" fmla="*/ 0 w 335903"/>
              <a:gd name="connsiteY7" fmla="*/ 1214244 h 1405341"/>
              <a:gd name="connsiteX8" fmla="*/ 0 w 335903"/>
              <a:gd name="connsiteY8" fmla="*/ 200597 h 1405341"/>
              <a:gd name="connsiteX9" fmla="*/ 160693 w 335903"/>
              <a:gd name="connsiteY9" fmla="*/ 3434 h 1405341"/>
              <a:gd name="connsiteX10" fmla="*/ 194756 w 335903"/>
              <a:gd name="connsiteY10" fmla="*/ 0 h 1405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35903" h="1405341">
                <a:moveTo>
                  <a:pt x="194756" y="0"/>
                </a:moveTo>
                <a:lnTo>
                  <a:pt x="212987" y="5659"/>
                </a:lnTo>
                <a:cubicBezTo>
                  <a:pt x="285220" y="36211"/>
                  <a:pt x="335903" y="107735"/>
                  <a:pt x="335903" y="191096"/>
                </a:cubicBezTo>
                <a:cubicBezTo>
                  <a:pt x="335903" y="528979"/>
                  <a:pt x="335902" y="866861"/>
                  <a:pt x="335902" y="1204744"/>
                </a:cubicBezTo>
                <a:cubicBezTo>
                  <a:pt x="335902" y="1301999"/>
                  <a:pt x="266916" y="1383141"/>
                  <a:pt x="175209" y="1401907"/>
                </a:cubicBezTo>
                <a:lnTo>
                  <a:pt x="141150" y="1405341"/>
                </a:lnTo>
                <a:lnTo>
                  <a:pt x="122916" y="1399681"/>
                </a:lnTo>
                <a:cubicBezTo>
                  <a:pt x="50684" y="1369129"/>
                  <a:pt x="0" y="1297605"/>
                  <a:pt x="0" y="1214244"/>
                </a:cubicBezTo>
                <a:lnTo>
                  <a:pt x="0" y="200597"/>
                </a:lnTo>
                <a:cubicBezTo>
                  <a:pt x="0" y="103343"/>
                  <a:pt x="68986" y="22200"/>
                  <a:pt x="160693" y="3434"/>
                </a:cubicBezTo>
                <a:lnTo>
                  <a:pt x="194756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F9A356BE-4EC7-550C-AD75-A12B96010E72}"/>
              </a:ext>
            </a:extLst>
          </p:cNvPr>
          <p:cNvSpPr/>
          <p:nvPr/>
        </p:nvSpPr>
        <p:spPr>
          <a:xfrm>
            <a:off x="-2118106" y="4312160"/>
            <a:ext cx="261357" cy="1416152"/>
          </a:xfrm>
          <a:custGeom>
            <a:avLst/>
            <a:gdLst>
              <a:gd name="connsiteX0" fmla="*/ 201252 w 261357"/>
              <a:gd name="connsiteY0" fmla="*/ 0 h 1416152"/>
              <a:gd name="connsiteX1" fmla="*/ 241811 w 261357"/>
              <a:gd name="connsiteY1" fmla="*/ 4089 h 1416152"/>
              <a:gd name="connsiteX2" fmla="*/ 261357 w 261357"/>
              <a:gd name="connsiteY2" fmla="*/ 10156 h 1416152"/>
              <a:gd name="connsiteX3" fmla="*/ 227294 w 261357"/>
              <a:gd name="connsiteY3" fmla="*/ 13590 h 1416152"/>
              <a:gd name="connsiteX4" fmla="*/ 66601 w 261357"/>
              <a:gd name="connsiteY4" fmla="*/ 210753 h 1416152"/>
              <a:gd name="connsiteX5" fmla="*/ 66601 w 261357"/>
              <a:gd name="connsiteY5" fmla="*/ 1224400 h 1416152"/>
              <a:gd name="connsiteX6" fmla="*/ 189517 w 261357"/>
              <a:gd name="connsiteY6" fmla="*/ 1409837 h 1416152"/>
              <a:gd name="connsiteX7" fmla="*/ 207751 w 261357"/>
              <a:gd name="connsiteY7" fmla="*/ 1415497 h 1416152"/>
              <a:gd name="connsiteX8" fmla="*/ 201251 w 261357"/>
              <a:gd name="connsiteY8" fmla="*/ 1416152 h 1416152"/>
              <a:gd name="connsiteX9" fmla="*/ 201252 w 261357"/>
              <a:gd name="connsiteY9" fmla="*/ 1416151 h 1416152"/>
              <a:gd name="connsiteX10" fmla="*/ 0 w 261357"/>
              <a:gd name="connsiteY10" fmla="*/ 1214899 h 1416152"/>
              <a:gd name="connsiteX11" fmla="*/ 0 w 261357"/>
              <a:gd name="connsiteY11" fmla="*/ 201252 h 1416152"/>
              <a:gd name="connsiteX12" fmla="*/ 201252 w 261357"/>
              <a:gd name="connsiteY12" fmla="*/ 0 h 141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1357" h="1416152">
                <a:moveTo>
                  <a:pt x="201252" y="0"/>
                </a:moveTo>
                <a:cubicBezTo>
                  <a:pt x="215146" y="0"/>
                  <a:pt x="228710" y="1408"/>
                  <a:pt x="241811" y="4089"/>
                </a:cubicBezTo>
                <a:lnTo>
                  <a:pt x="261357" y="10156"/>
                </a:lnTo>
                <a:lnTo>
                  <a:pt x="227294" y="13590"/>
                </a:lnTo>
                <a:cubicBezTo>
                  <a:pt x="135587" y="32356"/>
                  <a:pt x="66601" y="113499"/>
                  <a:pt x="66601" y="210753"/>
                </a:cubicBezTo>
                <a:lnTo>
                  <a:pt x="66601" y="1224400"/>
                </a:lnTo>
                <a:cubicBezTo>
                  <a:pt x="66601" y="1307761"/>
                  <a:pt x="117285" y="1379285"/>
                  <a:pt x="189517" y="1409837"/>
                </a:cubicBezTo>
                <a:lnTo>
                  <a:pt x="207751" y="1415497"/>
                </a:lnTo>
                <a:lnTo>
                  <a:pt x="201251" y="1416152"/>
                </a:lnTo>
                <a:lnTo>
                  <a:pt x="201252" y="1416151"/>
                </a:lnTo>
                <a:cubicBezTo>
                  <a:pt x="90104" y="1416151"/>
                  <a:pt x="0" y="1326047"/>
                  <a:pt x="0" y="1214899"/>
                </a:cubicBezTo>
                <a:lnTo>
                  <a:pt x="0" y="201252"/>
                </a:lnTo>
                <a:cubicBezTo>
                  <a:pt x="0" y="90104"/>
                  <a:pt x="90104" y="0"/>
                  <a:pt x="201252" y="0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43" name="Arc 142">
            <a:extLst>
              <a:ext uri="{FF2B5EF4-FFF2-40B4-BE49-F238E27FC236}">
                <a16:creationId xmlns:a16="http://schemas.microsoft.com/office/drawing/2014/main" id="{24D63414-D134-0917-2C6E-60B2205376FC}"/>
              </a:ext>
            </a:extLst>
          </p:cNvPr>
          <p:cNvSpPr/>
          <p:nvPr/>
        </p:nvSpPr>
        <p:spPr>
          <a:xfrm rot="16200000">
            <a:off x="-1109754" y="4132139"/>
            <a:ext cx="711601" cy="686279"/>
          </a:xfrm>
          <a:prstGeom prst="arc">
            <a:avLst>
              <a:gd name="adj1" fmla="val 15861683"/>
              <a:gd name="adj2" fmla="val 1683931"/>
            </a:avLst>
          </a:prstGeom>
          <a:ln w="95250" cap="rnd">
            <a:gradFill>
              <a:gsLst>
                <a:gs pos="20000">
                  <a:schemeClr val="accent1">
                    <a:lumMod val="5000"/>
                    <a:lumOff val="95000"/>
                  </a:schemeClr>
                </a:gs>
                <a:gs pos="77000">
                  <a:srgbClr val="E481FF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1E91C28C-ACE3-6D4F-9D08-954874412271}"/>
              </a:ext>
            </a:extLst>
          </p:cNvPr>
          <p:cNvCxnSpPr>
            <a:cxnSpLocks/>
          </p:cNvCxnSpPr>
          <p:nvPr/>
        </p:nvCxnSpPr>
        <p:spPr>
          <a:xfrm>
            <a:off x="-1097093" y="4709582"/>
            <a:ext cx="0" cy="443797"/>
          </a:xfrm>
          <a:prstGeom prst="line">
            <a:avLst/>
          </a:prstGeom>
          <a:ln w="952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CB096534-1F79-CC98-5FA7-495F78DC2AEC}"/>
              </a:ext>
            </a:extLst>
          </p:cNvPr>
          <p:cNvCxnSpPr>
            <a:cxnSpLocks/>
          </p:cNvCxnSpPr>
          <p:nvPr/>
        </p:nvCxnSpPr>
        <p:spPr>
          <a:xfrm>
            <a:off x="-1097093" y="5343094"/>
            <a:ext cx="0" cy="0"/>
          </a:xfrm>
          <a:prstGeom prst="line">
            <a:avLst/>
          </a:prstGeom>
          <a:ln w="10160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Freeform: Shape 182">
            <a:extLst>
              <a:ext uri="{FF2B5EF4-FFF2-40B4-BE49-F238E27FC236}">
                <a16:creationId xmlns:a16="http://schemas.microsoft.com/office/drawing/2014/main" id="{030BE0FB-F3EA-C041-9B65-9F139819254B}"/>
              </a:ext>
            </a:extLst>
          </p:cNvPr>
          <p:cNvSpPr/>
          <p:nvPr/>
        </p:nvSpPr>
        <p:spPr>
          <a:xfrm>
            <a:off x="-2214358" y="1942914"/>
            <a:ext cx="629663" cy="2311979"/>
          </a:xfrm>
          <a:custGeom>
            <a:avLst/>
            <a:gdLst>
              <a:gd name="connsiteX0" fmla="*/ 596096 w 629663"/>
              <a:gd name="connsiteY0" fmla="*/ 0 h 2311979"/>
              <a:gd name="connsiteX1" fmla="*/ 629663 w 629663"/>
              <a:gd name="connsiteY1" fmla="*/ 3384 h 2311979"/>
              <a:gd name="connsiteX2" fmla="*/ 629663 w 629663"/>
              <a:gd name="connsiteY2" fmla="*/ 1715883 h 2311979"/>
              <a:gd name="connsiteX3" fmla="*/ 33567 w 629663"/>
              <a:gd name="connsiteY3" fmla="*/ 2311979 h 2311979"/>
              <a:gd name="connsiteX4" fmla="*/ 0 w 629663"/>
              <a:gd name="connsiteY4" fmla="*/ 2308596 h 2311979"/>
              <a:gd name="connsiteX5" fmla="*/ 0 w 629663"/>
              <a:gd name="connsiteY5" fmla="*/ 596096 h 2311979"/>
              <a:gd name="connsiteX6" fmla="*/ 596096 w 629663"/>
              <a:gd name="connsiteY6" fmla="*/ 0 h 2311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9663" h="2311979">
                <a:moveTo>
                  <a:pt x="596096" y="0"/>
                </a:moveTo>
                <a:lnTo>
                  <a:pt x="629663" y="3384"/>
                </a:lnTo>
                <a:lnTo>
                  <a:pt x="629663" y="1715883"/>
                </a:lnTo>
                <a:cubicBezTo>
                  <a:pt x="629663" y="2045098"/>
                  <a:pt x="362782" y="2311979"/>
                  <a:pt x="33567" y="2311979"/>
                </a:cubicBezTo>
                <a:lnTo>
                  <a:pt x="0" y="2308596"/>
                </a:lnTo>
                <a:lnTo>
                  <a:pt x="0" y="596096"/>
                </a:lnTo>
                <a:cubicBezTo>
                  <a:pt x="0" y="266881"/>
                  <a:pt x="266881" y="0"/>
                  <a:pt x="596096" y="0"/>
                </a:cubicBezTo>
                <a:close/>
              </a:path>
            </a:pathLst>
          </a:custGeom>
          <a:gradFill flip="none" rotWithShape="1">
            <a:gsLst>
              <a:gs pos="100000">
                <a:srgbClr val="7FF3FF">
                  <a:alpha val="2000"/>
                </a:srgbClr>
              </a:gs>
              <a:gs pos="0">
                <a:srgbClr val="8BE1FF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D2C317A7-AC45-EFB2-EE75-EEB51110D989}"/>
              </a:ext>
            </a:extLst>
          </p:cNvPr>
          <p:cNvSpPr/>
          <p:nvPr/>
        </p:nvSpPr>
        <p:spPr>
          <a:xfrm rot="19542450">
            <a:off x="-2236614" y="4394072"/>
            <a:ext cx="583321" cy="477132"/>
          </a:xfrm>
          <a:custGeom>
            <a:avLst/>
            <a:gdLst>
              <a:gd name="connsiteX0" fmla="*/ 539374 w 583321"/>
              <a:gd name="connsiteY0" fmla="*/ 31884 h 477132"/>
              <a:gd name="connsiteX1" fmla="*/ 551248 w 583321"/>
              <a:gd name="connsiteY1" fmla="*/ 46831 h 477132"/>
              <a:gd name="connsiteX2" fmla="*/ 548319 w 583321"/>
              <a:gd name="connsiteY2" fmla="*/ 269287 h 477132"/>
              <a:gd name="connsiteX3" fmla="*/ 406577 w 583321"/>
              <a:gd name="connsiteY3" fmla="*/ 477132 h 477132"/>
              <a:gd name="connsiteX4" fmla="*/ 0 w 583321"/>
              <a:gd name="connsiteY4" fmla="*/ 477131 h 477132"/>
              <a:gd name="connsiteX5" fmla="*/ 265453 w 583321"/>
              <a:gd name="connsiteY5" fmla="*/ 87883 h 477132"/>
              <a:gd name="connsiteX6" fmla="*/ 509298 w 583321"/>
              <a:gd name="connsiteY6" fmla="*/ 15530 h 477132"/>
              <a:gd name="connsiteX7" fmla="*/ 539374 w 583321"/>
              <a:gd name="connsiteY7" fmla="*/ 31884 h 477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83321" h="477132">
                <a:moveTo>
                  <a:pt x="539374" y="31884"/>
                </a:moveTo>
                <a:lnTo>
                  <a:pt x="551248" y="46831"/>
                </a:lnTo>
                <a:cubicBezTo>
                  <a:pt x="593711" y="112770"/>
                  <a:pt x="595286" y="200417"/>
                  <a:pt x="548319" y="269287"/>
                </a:cubicBezTo>
                <a:lnTo>
                  <a:pt x="406577" y="477132"/>
                </a:lnTo>
                <a:lnTo>
                  <a:pt x="0" y="477131"/>
                </a:lnTo>
                <a:lnTo>
                  <a:pt x="265453" y="87883"/>
                </a:lnTo>
                <a:cubicBezTo>
                  <a:pt x="320247" y="7534"/>
                  <a:pt x="422959" y="-20636"/>
                  <a:pt x="509298" y="15530"/>
                </a:cubicBezTo>
                <a:lnTo>
                  <a:pt x="539374" y="31884"/>
                </a:lnTo>
                <a:close/>
              </a:path>
            </a:pathLst>
          </a:custGeom>
          <a:gradFill>
            <a:gsLst>
              <a:gs pos="0">
                <a:srgbClr val="FF8A3B"/>
              </a:gs>
              <a:gs pos="56000">
                <a:srgbClr val="FF6600"/>
              </a:gs>
              <a:gs pos="100000">
                <a:srgbClr val="FF0000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7CE0DA56-CD17-DCE2-7B39-23CDF29A660A}"/>
              </a:ext>
            </a:extLst>
          </p:cNvPr>
          <p:cNvSpPr/>
          <p:nvPr/>
        </p:nvSpPr>
        <p:spPr>
          <a:xfrm>
            <a:off x="-1780035" y="3559276"/>
            <a:ext cx="887844" cy="30925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600CC"/>
              </a:gs>
              <a:gs pos="100000">
                <a:srgbClr val="9225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A00346A6-4383-1DDA-9E13-0992C9F810D8}"/>
              </a:ext>
            </a:extLst>
          </p:cNvPr>
          <p:cNvSpPr/>
          <p:nvPr/>
        </p:nvSpPr>
        <p:spPr>
          <a:xfrm>
            <a:off x="-2345887" y="3559277"/>
            <a:ext cx="953844" cy="31244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C7EFE"/>
              </a:gs>
              <a:gs pos="41000">
                <a:srgbClr val="D84B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9" name="Freeform: Shape 168">
            <a:extLst>
              <a:ext uri="{FF2B5EF4-FFF2-40B4-BE49-F238E27FC236}">
                <a16:creationId xmlns:a16="http://schemas.microsoft.com/office/drawing/2014/main" id="{3AE5168C-B44F-D197-BA66-9E69561B5476}"/>
              </a:ext>
            </a:extLst>
          </p:cNvPr>
          <p:cNvSpPr/>
          <p:nvPr/>
        </p:nvSpPr>
        <p:spPr>
          <a:xfrm rot="178798">
            <a:off x="-2051810" y="2976932"/>
            <a:ext cx="329620" cy="401260"/>
          </a:xfrm>
          <a:custGeom>
            <a:avLst/>
            <a:gdLst>
              <a:gd name="connsiteX0" fmla="*/ 194756 w 329620"/>
              <a:gd name="connsiteY0" fmla="*/ 0 h 363803"/>
              <a:gd name="connsiteX1" fmla="*/ 212987 w 329620"/>
              <a:gd name="connsiteY1" fmla="*/ 5659 h 363803"/>
              <a:gd name="connsiteX2" fmla="*/ 326855 w 329620"/>
              <a:gd name="connsiteY2" fmla="*/ 131250 h 363803"/>
              <a:gd name="connsiteX3" fmla="*/ 329620 w 329620"/>
              <a:gd name="connsiteY3" fmla="*/ 149536 h 363803"/>
              <a:gd name="connsiteX4" fmla="*/ 15428 w 329620"/>
              <a:gd name="connsiteY4" fmla="*/ 363803 h 363803"/>
              <a:gd name="connsiteX5" fmla="*/ 9048 w 329620"/>
              <a:gd name="connsiteY5" fmla="*/ 350532 h 363803"/>
              <a:gd name="connsiteX6" fmla="*/ 0 w 329620"/>
              <a:gd name="connsiteY6" fmla="*/ 290686 h 363803"/>
              <a:gd name="connsiteX7" fmla="*/ 0 w 329620"/>
              <a:gd name="connsiteY7" fmla="*/ 200597 h 363803"/>
              <a:gd name="connsiteX8" fmla="*/ 160693 w 329620"/>
              <a:gd name="connsiteY8" fmla="*/ 3434 h 363803"/>
              <a:gd name="connsiteX9" fmla="*/ 194756 w 329620"/>
              <a:gd name="connsiteY9" fmla="*/ 0 h 363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9620" h="363803">
                <a:moveTo>
                  <a:pt x="194756" y="0"/>
                </a:moveTo>
                <a:lnTo>
                  <a:pt x="212987" y="5659"/>
                </a:lnTo>
                <a:cubicBezTo>
                  <a:pt x="267162" y="28573"/>
                  <a:pt x="309215" y="74534"/>
                  <a:pt x="326855" y="131250"/>
                </a:cubicBezTo>
                <a:lnTo>
                  <a:pt x="329620" y="149536"/>
                </a:lnTo>
                <a:lnTo>
                  <a:pt x="15428" y="363803"/>
                </a:lnTo>
                <a:lnTo>
                  <a:pt x="9048" y="350532"/>
                </a:lnTo>
                <a:cubicBezTo>
                  <a:pt x="3168" y="331627"/>
                  <a:pt x="0" y="311526"/>
                  <a:pt x="0" y="290686"/>
                </a:cubicBezTo>
                <a:lnTo>
                  <a:pt x="0" y="200597"/>
                </a:lnTo>
                <a:cubicBezTo>
                  <a:pt x="0" y="103342"/>
                  <a:pt x="68986" y="22200"/>
                  <a:pt x="160693" y="3434"/>
                </a:cubicBezTo>
                <a:lnTo>
                  <a:pt x="194756" y="0"/>
                </a:lnTo>
                <a:close/>
              </a:path>
            </a:pathLst>
          </a:custGeom>
          <a:gradFill>
            <a:gsLst>
              <a:gs pos="0">
                <a:srgbClr val="FF8A3B"/>
              </a:gs>
              <a:gs pos="25000">
                <a:srgbClr val="FF6600"/>
              </a:gs>
              <a:gs pos="100000">
                <a:srgbClr val="FF0000"/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67" name="Freeform: Shape 166">
            <a:extLst>
              <a:ext uri="{FF2B5EF4-FFF2-40B4-BE49-F238E27FC236}">
                <a16:creationId xmlns:a16="http://schemas.microsoft.com/office/drawing/2014/main" id="{223F8D8C-1BCC-AC5C-FE6D-88949BCB096D}"/>
              </a:ext>
            </a:extLst>
          </p:cNvPr>
          <p:cNvSpPr/>
          <p:nvPr/>
        </p:nvSpPr>
        <p:spPr>
          <a:xfrm>
            <a:off x="-2036078" y="3137004"/>
            <a:ext cx="320475" cy="332247"/>
          </a:xfrm>
          <a:custGeom>
            <a:avLst/>
            <a:gdLst>
              <a:gd name="connsiteX0" fmla="*/ 314192 w 320475"/>
              <a:gd name="connsiteY0" fmla="*/ 0 h 332247"/>
              <a:gd name="connsiteX1" fmla="*/ 320475 w 320475"/>
              <a:gd name="connsiteY1" fmla="*/ 41560 h 332247"/>
              <a:gd name="connsiteX2" fmla="*/ 320474 w 320475"/>
              <a:gd name="connsiteY2" fmla="*/ 131650 h 332247"/>
              <a:gd name="connsiteX3" fmla="*/ 159781 w 320475"/>
              <a:gd name="connsiteY3" fmla="*/ 328813 h 332247"/>
              <a:gd name="connsiteX4" fmla="*/ 125722 w 320475"/>
              <a:gd name="connsiteY4" fmla="*/ 332247 h 332247"/>
              <a:gd name="connsiteX5" fmla="*/ 107488 w 320475"/>
              <a:gd name="connsiteY5" fmla="*/ 326587 h 332247"/>
              <a:gd name="connsiteX6" fmla="*/ 18943 w 320475"/>
              <a:gd name="connsiteY6" fmla="*/ 253672 h 332247"/>
              <a:gd name="connsiteX7" fmla="*/ 0 w 320475"/>
              <a:gd name="connsiteY7" fmla="*/ 214267 h 332247"/>
              <a:gd name="connsiteX8" fmla="*/ 314192 w 320475"/>
              <a:gd name="connsiteY8" fmla="*/ 0 h 332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475" h="332247">
                <a:moveTo>
                  <a:pt x="314192" y="0"/>
                </a:moveTo>
                <a:lnTo>
                  <a:pt x="320475" y="41560"/>
                </a:lnTo>
                <a:cubicBezTo>
                  <a:pt x="320475" y="71590"/>
                  <a:pt x="320474" y="101620"/>
                  <a:pt x="320474" y="131650"/>
                </a:cubicBezTo>
                <a:cubicBezTo>
                  <a:pt x="320474" y="228904"/>
                  <a:pt x="251488" y="310047"/>
                  <a:pt x="159781" y="328813"/>
                </a:cubicBezTo>
                <a:lnTo>
                  <a:pt x="125722" y="332247"/>
                </a:lnTo>
                <a:lnTo>
                  <a:pt x="107488" y="326587"/>
                </a:lnTo>
                <a:cubicBezTo>
                  <a:pt x="71372" y="311311"/>
                  <a:pt x="40643" y="285792"/>
                  <a:pt x="18943" y="253672"/>
                </a:cubicBezTo>
                <a:lnTo>
                  <a:pt x="0" y="214267"/>
                </a:lnTo>
                <a:lnTo>
                  <a:pt x="31419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E88BDD97-751A-B457-6853-7D9A677AF36D}"/>
              </a:ext>
            </a:extLst>
          </p:cNvPr>
          <p:cNvSpPr/>
          <p:nvPr/>
        </p:nvSpPr>
        <p:spPr>
          <a:xfrm>
            <a:off x="-2118107" y="2969692"/>
            <a:ext cx="261357" cy="492594"/>
          </a:xfrm>
          <a:custGeom>
            <a:avLst/>
            <a:gdLst>
              <a:gd name="connsiteX0" fmla="*/ 201252 w 261357"/>
              <a:gd name="connsiteY0" fmla="*/ 0 h 492594"/>
              <a:gd name="connsiteX1" fmla="*/ 241811 w 261357"/>
              <a:gd name="connsiteY1" fmla="*/ 4089 h 492594"/>
              <a:gd name="connsiteX2" fmla="*/ 261357 w 261357"/>
              <a:gd name="connsiteY2" fmla="*/ 10156 h 492594"/>
              <a:gd name="connsiteX3" fmla="*/ 227294 w 261357"/>
              <a:gd name="connsiteY3" fmla="*/ 13590 h 492594"/>
              <a:gd name="connsiteX4" fmla="*/ 66601 w 261357"/>
              <a:gd name="connsiteY4" fmla="*/ 210753 h 492594"/>
              <a:gd name="connsiteX5" fmla="*/ 66601 w 261357"/>
              <a:gd name="connsiteY5" fmla="*/ 300842 h 492594"/>
              <a:gd name="connsiteX6" fmla="*/ 189517 w 261357"/>
              <a:gd name="connsiteY6" fmla="*/ 486279 h 492594"/>
              <a:gd name="connsiteX7" fmla="*/ 207751 w 261357"/>
              <a:gd name="connsiteY7" fmla="*/ 491939 h 492594"/>
              <a:gd name="connsiteX8" fmla="*/ 201251 w 261357"/>
              <a:gd name="connsiteY8" fmla="*/ 492594 h 492594"/>
              <a:gd name="connsiteX9" fmla="*/ 201252 w 261357"/>
              <a:gd name="connsiteY9" fmla="*/ 492593 h 492594"/>
              <a:gd name="connsiteX10" fmla="*/ 0 w 261357"/>
              <a:gd name="connsiteY10" fmla="*/ 291341 h 492594"/>
              <a:gd name="connsiteX11" fmla="*/ 0 w 261357"/>
              <a:gd name="connsiteY11" fmla="*/ 201252 h 492594"/>
              <a:gd name="connsiteX12" fmla="*/ 201252 w 261357"/>
              <a:gd name="connsiteY12" fmla="*/ 0 h 49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1357" h="492594">
                <a:moveTo>
                  <a:pt x="201252" y="0"/>
                </a:moveTo>
                <a:cubicBezTo>
                  <a:pt x="215146" y="0"/>
                  <a:pt x="228710" y="1408"/>
                  <a:pt x="241811" y="4089"/>
                </a:cubicBezTo>
                <a:lnTo>
                  <a:pt x="261357" y="10156"/>
                </a:lnTo>
                <a:lnTo>
                  <a:pt x="227294" y="13590"/>
                </a:lnTo>
                <a:cubicBezTo>
                  <a:pt x="135587" y="32356"/>
                  <a:pt x="66601" y="113498"/>
                  <a:pt x="66601" y="210753"/>
                </a:cubicBezTo>
                <a:lnTo>
                  <a:pt x="66601" y="300842"/>
                </a:lnTo>
                <a:cubicBezTo>
                  <a:pt x="66601" y="384203"/>
                  <a:pt x="117285" y="455727"/>
                  <a:pt x="189517" y="486279"/>
                </a:cubicBezTo>
                <a:lnTo>
                  <a:pt x="207751" y="491939"/>
                </a:lnTo>
                <a:lnTo>
                  <a:pt x="201251" y="492594"/>
                </a:lnTo>
                <a:lnTo>
                  <a:pt x="201252" y="492593"/>
                </a:lnTo>
                <a:cubicBezTo>
                  <a:pt x="90104" y="492593"/>
                  <a:pt x="0" y="402489"/>
                  <a:pt x="0" y="291341"/>
                </a:cubicBezTo>
                <a:lnTo>
                  <a:pt x="0" y="201252"/>
                </a:lnTo>
                <a:cubicBezTo>
                  <a:pt x="0" y="90104"/>
                  <a:pt x="90104" y="0"/>
                  <a:pt x="201252" y="0"/>
                </a:cubicBezTo>
                <a:close/>
              </a:path>
            </a:pathLst>
          </a:custGeom>
          <a:solidFill>
            <a:srgbClr val="00C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E7E7740F-12EB-1A5D-C68B-DF17F8C477AA}"/>
              </a:ext>
            </a:extLst>
          </p:cNvPr>
          <p:cNvCxnSpPr>
            <a:cxnSpLocks/>
          </p:cNvCxnSpPr>
          <p:nvPr/>
        </p:nvCxnSpPr>
        <p:spPr>
          <a:xfrm>
            <a:off x="-1907707" y="4535643"/>
            <a:ext cx="4849" cy="617736"/>
          </a:xfrm>
          <a:prstGeom prst="line">
            <a:avLst/>
          </a:prstGeom>
          <a:ln w="95250" cap="rnd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0000">
                  <a:srgbClr val="FBBFC1"/>
                </a:gs>
                <a:gs pos="100000">
                  <a:srgbClr val="FF8585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723CE361-FBCD-DA89-4DE8-204DBBC7E189}"/>
              </a:ext>
            </a:extLst>
          </p:cNvPr>
          <p:cNvCxnSpPr>
            <a:cxnSpLocks/>
          </p:cNvCxnSpPr>
          <p:nvPr/>
        </p:nvCxnSpPr>
        <p:spPr>
          <a:xfrm>
            <a:off x="-1877711" y="3156799"/>
            <a:ext cx="0" cy="59190"/>
          </a:xfrm>
          <a:prstGeom prst="line">
            <a:avLst/>
          </a:prstGeom>
          <a:ln w="95250" cap="rnd">
            <a:gradFill>
              <a:gsLst>
                <a:gs pos="50000">
                  <a:srgbClr val="FBBFC1"/>
                </a:gs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F8585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Freeform: Shape 215">
            <a:extLst>
              <a:ext uri="{FF2B5EF4-FFF2-40B4-BE49-F238E27FC236}">
                <a16:creationId xmlns:a16="http://schemas.microsoft.com/office/drawing/2014/main" id="{58CE5F27-59CD-F7A0-B290-8D23F77F4731}"/>
              </a:ext>
            </a:extLst>
          </p:cNvPr>
          <p:cNvSpPr/>
          <p:nvPr/>
        </p:nvSpPr>
        <p:spPr>
          <a:xfrm>
            <a:off x="-2210760" y="2023776"/>
            <a:ext cx="1192192" cy="851178"/>
          </a:xfrm>
          <a:custGeom>
            <a:avLst/>
            <a:gdLst>
              <a:gd name="connsiteX0" fmla="*/ 581669 w 1192192"/>
              <a:gd name="connsiteY0" fmla="*/ 0 h 851178"/>
              <a:gd name="connsiteX1" fmla="*/ 786946 w 1192192"/>
              <a:gd name="connsiteY1" fmla="*/ 8646 h 851178"/>
              <a:gd name="connsiteX2" fmla="*/ 934988 w 1192192"/>
              <a:gd name="connsiteY2" fmla="*/ 27848 h 851178"/>
              <a:gd name="connsiteX3" fmla="*/ 1017600 w 1192192"/>
              <a:gd name="connsiteY3" fmla="*/ 96008 h 851178"/>
              <a:gd name="connsiteX4" fmla="*/ 1192192 w 1192192"/>
              <a:gd name="connsiteY4" fmla="*/ 517512 h 851178"/>
              <a:gd name="connsiteX5" fmla="*/ 1192192 w 1192192"/>
              <a:gd name="connsiteY5" fmla="*/ 764348 h 851178"/>
              <a:gd name="connsiteX6" fmla="*/ 1151159 w 1192192"/>
              <a:gd name="connsiteY6" fmla="*/ 778494 h 851178"/>
              <a:gd name="connsiteX7" fmla="*/ 581669 w 1192192"/>
              <a:gd name="connsiteY7" fmla="*/ 851178 h 851178"/>
              <a:gd name="connsiteX8" fmla="*/ 12179 w 1192192"/>
              <a:gd name="connsiteY8" fmla="*/ 778494 h 851178"/>
              <a:gd name="connsiteX9" fmla="*/ 0 w 1192192"/>
              <a:gd name="connsiteY9" fmla="*/ 774296 h 851178"/>
              <a:gd name="connsiteX10" fmla="*/ 0 w 1192192"/>
              <a:gd name="connsiteY10" fmla="*/ 517512 h 851178"/>
              <a:gd name="connsiteX11" fmla="*/ 174592 w 1192192"/>
              <a:gd name="connsiteY11" fmla="*/ 96008 h 851178"/>
              <a:gd name="connsiteX12" fmla="*/ 262586 w 1192192"/>
              <a:gd name="connsiteY12" fmla="*/ 23407 h 851178"/>
              <a:gd name="connsiteX13" fmla="*/ 376392 w 1192192"/>
              <a:gd name="connsiteY13" fmla="*/ 8646 h 851178"/>
              <a:gd name="connsiteX14" fmla="*/ 581669 w 1192192"/>
              <a:gd name="connsiteY14" fmla="*/ 0 h 851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92192" h="851178">
                <a:moveTo>
                  <a:pt x="581669" y="0"/>
                </a:moveTo>
                <a:cubicBezTo>
                  <a:pt x="651986" y="0"/>
                  <a:pt x="720640" y="2977"/>
                  <a:pt x="786946" y="8646"/>
                </a:cubicBezTo>
                <a:lnTo>
                  <a:pt x="934988" y="27848"/>
                </a:lnTo>
                <a:lnTo>
                  <a:pt x="1017600" y="96008"/>
                </a:lnTo>
                <a:cubicBezTo>
                  <a:pt x="1125472" y="203881"/>
                  <a:pt x="1192192" y="352905"/>
                  <a:pt x="1192192" y="517512"/>
                </a:cubicBezTo>
                <a:lnTo>
                  <a:pt x="1192192" y="764348"/>
                </a:lnTo>
                <a:lnTo>
                  <a:pt x="1151159" y="778494"/>
                </a:lnTo>
                <a:cubicBezTo>
                  <a:pt x="988595" y="824383"/>
                  <a:pt x="792621" y="851178"/>
                  <a:pt x="581669" y="851178"/>
                </a:cubicBezTo>
                <a:cubicBezTo>
                  <a:pt x="370717" y="851178"/>
                  <a:pt x="174743" y="824383"/>
                  <a:pt x="12179" y="778494"/>
                </a:cubicBezTo>
                <a:lnTo>
                  <a:pt x="0" y="774296"/>
                </a:lnTo>
                <a:lnTo>
                  <a:pt x="0" y="517512"/>
                </a:lnTo>
                <a:cubicBezTo>
                  <a:pt x="0" y="352905"/>
                  <a:pt x="66720" y="203881"/>
                  <a:pt x="174592" y="96008"/>
                </a:cubicBezTo>
                <a:lnTo>
                  <a:pt x="262586" y="23407"/>
                </a:lnTo>
                <a:lnTo>
                  <a:pt x="376392" y="8646"/>
                </a:lnTo>
                <a:cubicBezTo>
                  <a:pt x="442698" y="2977"/>
                  <a:pt x="511352" y="0"/>
                  <a:pt x="581669" y="0"/>
                </a:cubicBezTo>
                <a:close/>
              </a:path>
            </a:pathLst>
          </a:custGeom>
          <a:solidFill>
            <a:schemeClr val="accent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7C191818-A6E7-C35A-3DB6-75E4C63CFDCF}"/>
              </a:ext>
            </a:extLst>
          </p:cNvPr>
          <p:cNvSpPr/>
          <p:nvPr/>
        </p:nvSpPr>
        <p:spPr>
          <a:xfrm>
            <a:off x="-2444631" y="194843"/>
            <a:ext cx="1639071" cy="2369247"/>
          </a:xfrm>
          <a:custGeom>
            <a:avLst/>
            <a:gdLst>
              <a:gd name="connsiteX0" fmla="*/ 1130099 w 2260198"/>
              <a:gd name="connsiteY0" fmla="*/ 0 h 3267074"/>
              <a:gd name="connsiteX1" fmla="*/ 2260198 w 2260198"/>
              <a:gd name="connsiteY1" fmla="*/ 1633537 h 3267074"/>
              <a:gd name="connsiteX2" fmla="*/ 2258163 w 2260198"/>
              <a:gd name="connsiteY2" fmla="*/ 1691787 h 3267074"/>
              <a:gd name="connsiteX3" fmla="*/ 2260198 w 2260198"/>
              <a:gd name="connsiteY3" fmla="*/ 1732085 h 3267074"/>
              <a:gd name="connsiteX4" fmla="*/ 2260198 w 2260198"/>
              <a:gd name="connsiteY4" fmla="*/ 2513773 h 3267074"/>
              <a:gd name="connsiteX5" fmla="*/ 1506897 w 2260198"/>
              <a:gd name="connsiteY5" fmla="*/ 3267074 h 3267074"/>
              <a:gd name="connsiteX6" fmla="*/ 1130099 w 2260198"/>
              <a:gd name="connsiteY6" fmla="*/ 3267074 h 3267074"/>
              <a:gd name="connsiteX7" fmla="*/ 753301 w 2260198"/>
              <a:gd name="connsiteY7" fmla="*/ 3267074 h 3267074"/>
              <a:gd name="connsiteX8" fmla="*/ 0 w 2260198"/>
              <a:gd name="connsiteY8" fmla="*/ 2513773 h 3267074"/>
              <a:gd name="connsiteX9" fmla="*/ 0 w 2260198"/>
              <a:gd name="connsiteY9" fmla="*/ 1732085 h 3267074"/>
              <a:gd name="connsiteX10" fmla="*/ 2035 w 2260198"/>
              <a:gd name="connsiteY10" fmla="*/ 1691787 h 3267074"/>
              <a:gd name="connsiteX11" fmla="*/ 0 w 2260198"/>
              <a:gd name="connsiteY11" fmla="*/ 1633537 h 3267074"/>
              <a:gd name="connsiteX12" fmla="*/ 1130099 w 2260198"/>
              <a:gd name="connsiteY12" fmla="*/ 0 h 32670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260198" h="3267074">
                <a:moveTo>
                  <a:pt x="1130099" y="0"/>
                </a:moveTo>
                <a:cubicBezTo>
                  <a:pt x="1754235" y="0"/>
                  <a:pt x="2260198" y="731359"/>
                  <a:pt x="2260198" y="1633537"/>
                </a:cubicBezTo>
                <a:lnTo>
                  <a:pt x="2258163" y="1691787"/>
                </a:lnTo>
                <a:lnTo>
                  <a:pt x="2260198" y="1732085"/>
                </a:lnTo>
                <a:lnTo>
                  <a:pt x="2260198" y="2513773"/>
                </a:lnTo>
                <a:cubicBezTo>
                  <a:pt x="2260198" y="2929810"/>
                  <a:pt x="1922934" y="3267074"/>
                  <a:pt x="1506897" y="3267074"/>
                </a:cubicBezTo>
                <a:lnTo>
                  <a:pt x="1130099" y="3267074"/>
                </a:lnTo>
                <a:lnTo>
                  <a:pt x="753301" y="3267074"/>
                </a:lnTo>
                <a:cubicBezTo>
                  <a:pt x="337264" y="3267074"/>
                  <a:pt x="0" y="2929810"/>
                  <a:pt x="0" y="2513773"/>
                </a:cubicBezTo>
                <a:lnTo>
                  <a:pt x="0" y="1732085"/>
                </a:lnTo>
                <a:lnTo>
                  <a:pt x="2035" y="1691787"/>
                </a:lnTo>
                <a:lnTo>
                  <a:pt x="0" y="1633537"/>
                </a:lnTo>
                <a:cubicBezTo>
                  <a:pt x="0" y="731359"/>
                  <a:pt x="505963" y="0"/>
                  <a:pt x="1130099" y="0"/>
                </a:cubicBezTo>
                <a:close/>
              </a:path>
            </a:pathLst>
          </a:custGeom>
          <a:gradFill>
            <a:gsLst>
              <a:gs pos="100000">
                <a:srgbClr val="1CABFF">
                  <a:lumMod val="94000"/>
                </a:srgbClr>
              </a:gs>
              <a:gs pos="26000">
                <a:srgbClr val="3BCDFF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EB37175-DC5B-DCB3-19A1-BA5F9C403F94}"/>
              </a:ext>
            </a:extLst>
          </p:cNvPr>
          <p:cNvSpPr/>
          <p:nvPr/>
        </p:nvSpPr>
        <p:spPr>
          <a:xfrm>
            <a:off x="-2447324" y="198136"/>
            <a:ext cx="1139227" cy="2039226"/>
          </a:xfrm>
          <a:custGeom>
            <a:avLst/>
            <a:gdLst>
              <a:gd name="connsiteX0" fmla="*/ 819536 w 1139227"/>
              <a:gd name="connsiteY0" fmla="*/ 0 h 2039226"/>
              <a:gd name="connsiteX1" fmla="*/ 890218 w 1139227"/>
              <a:gd name="connsiteY1" fmla="*/ 5159 h 2039226"/>
              <a:gd name="connsiteX2" fmla="*/ 899191 w 1139227"/>
              <a:gd name="connsiteY2" fmla="*/ 16947 h 2039226"/>
              <a:gd name="connsiteX3" fmla="*/ 1139227 w 1139227"/>
              <a:gd name="connsiteY3" fmla="*/ 854603 h 2039226"/>
              <a:gd name="connsiteX4" fmla="*/ 1137751 w 1139227"/>
              <a:gd name="connsiteY4" fmla="*/ 896845 h 2039226"/>
              <a:gd name="connsiteX5" fmla="*/ 1139227 w 1139227"/>
              <a:gd name="connsiteY5" fmla="*/ 926069 h 2039226"/>
              <a:gd name="connsiteX6" fmla="*/ 1139227 w 1139227"/>
              <a:gd name="connsiteY6" fmla="*/ 1492940 h 2039226"/>
              <a:gd name="connsiteX7" fmla="*/ 592941 w 1139227"/>
              <a:gd name="connsiteY7" fmla="*/ 2039226 h 2039226"/>
              <a:gd name="connsiteX8" fmla="*/ 319692 w 1139227"/>
              <a:gd name="connsiteY8" fmla="*/ 2039226 h 2039226"/>
              <a:gd name="connsiteX9" fmla="*/ 46442 w 1139227"/>
              <a:gd name="connsiteY9" fmla="*/ 2039226 h 2039226"/>
              <a:gd name="connsiteX10" fmla="*/ 44809 w 1139227"/>
              <a:gd name="connsiteY10" fmla="*/ 2039061 h 2039226"/>
              <a:gd name="connsiteX11" fmla="*/ 42930 w 1139227"/>
              <a:gd name="connsiteY11" fmla="*/ 2035600 h 2039226"/>
              <a:gd name="connsiteX12" fmla="*/ 0 w 1139227"/>
              <a:gd name="connsiteY12" fmla="*/ 1822961 h 2039226"/>
              <a:gd name="connsiteX13" fmla="*/ 0 w 1139227"/>
              <a:gd name="connsiteY13" fmla="*/ 1256090 h 2039226"/>
              <a:gd name="connsiteX14" fmla="*/ 1476 w 1139227"/>
              <a:gd name="connsiteY14" fmla="*/ 1226866 h 2039226"/>
              <a:gd name="connsiteX15" fmla="*/ 0 w 1139227"/>
              <a:gd name="connsiteY15" fmla="*/ 1184624 h 2039226"/>
              <a:gd name="connsiteX16" fmla="*/ 819536 w 1139227"/>
              <a:gd name="connsiteY16" fmla="*/ 0 h 2039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39227" h="2039226">
                <a:moveTo>
                  <a:pt x="819536" y="0"/>
                </a:moveTo>
                <a:lnTo>
                  <a:pt x="890218" y="5159"/>
                </a:lnTo>
                <a:lnTo>
                  <a:pt x="899191" y="16947"/>
                </a:lnTo>
                <a:cubicBezTo>
                  <a:pt x="1047497" y="231322"/>
                  <a:pt x="1139227" y="527478"/>
                  <a:pt x="1139227" y="854603"/>
                </a:cubicBezTo>
                <a:lnTo>
                  <a:pt x="1137751" y="896845"/>
                </a:lnTo>
                <a:lnTo>
                  <a:pt x="1139227" y="926069"/>
                </a:lnTo>
                <a:lnTo>
                  <a:pt x="1139227" y="1492940"/>
                </a:lnTo>
                <a:cubicBezTo>
                  <a:pt x="1139227" y="1794646"/>
                  <a:pt x="894647" y="2039226"/>
                  <a:pt x="592941" y="2039226"/>
                </a:cubicBezTo>
                <a:lnTo>
                  <a:pt x="319692" y="2039226"/>
                </a:lnTo>
                <a:lnTo>
                  <a:pt x="46442" y="2039226"/>
                </a:lnTo>
                <a:lnTo>
                  <a:pt x="44809" y="2039061"/>
                </a:lnTo>
                <a:lnTo>
                  <a:pt x="42930" y="2035600"/>
                </a:lnTo>
                <a:cubicBezTo>
                  <a:pt x="15286" y="1970244"/>
                  <a:pt x="0" y="1898388"/>
                  <a:pt x="0" y="1822961"/>
                </a:cubicBezTo>
                <a:lnTo>
                  <a:pt x="0" y="1256090"/>
                </a:lnTo>
                <a:lnTo>
                  <a:pt x="1476" y="1226866"/>
                </a:lnTo>
                <a:lnTo>
                  <a:pt x="0" y="1184624"/>
                </a:lnTo>
                <a:cubicBezTo>
                  <a:pt x="0" y="530374"/>
                  <a:pt x="366919" y="0"/>
                  <a:pt x="819536" y="0"/>
                </a:cubicBezTo>
                <a:close/>
              </a:path>
            </a:pathLst>
          </a:custGeom>
          <a:gradFill>
            <a:gsLst>
              <a:gs pos="100000">
                <a:srgbClr val="33B6FF"/>
              </a:gs>
              <a:gs pos="0">
                <a:srgbClr val="71E6FF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31" name="Freeform: Shape 130">
            <a:extLst>
              <a:ext uri="{FF2B5EF4-FFF2-40B4-BE49-F238E27FC236}">
                <a16:creationId xmlns:a16="http://schemas.microsoft.com/office/drawing/2014/main" id="{EAF54BBA-AB51-DA51-9D4B-EB2B3B35C804}"/>
              </a:ext>
            </a:extLst>
          </p:cNvPr>
          <p:cNvSpPr/>
          <p:nvPr/>
        </p:nvSpPr>
        <p:spPr>
          <a:xfrm>
            <a:off x="-2443730" y="2114195"/>
            <a:ext cx="974628" cy="468000"/>
          </a:xfrm>
          <a:custGeom>
            <a:avLst/>
            <a:gdLst>
              <a:gd name="connsiteX0" fmla="*/ 3419 w 883206"/>
              <a:gd name="connsiteY0" fmla="*/ 0 h 513453"/>
              <a:gd name="connsiteX1" fmla="*/ 21666 w 883206"/>
              <a:gd name="connsiteY1" fmla="*/ 5310 h 513453"/>
              <a:gd name="connsiteX2" fmla="*/ 418311 w 883206"/>
              <a:gd name="connsiteY2" fmla="*/ 48240 h 513453"/>
              <a:gd name="connsiteX3" fmla="*/ 768192 w 883206"/>
              <a:gd name="connsiteY3" fmla="*/ 48240 h 513453"/>
              <a:gd name="connsiteX4" fmla="*/ 804213 w 883206"/>
              <a:gd name="connsiteY4" fmla="*/ 77960 h 513453"/>
              <a:gd name="connsiteX5" fmla="*/ 883206 w 883206"/>
              <a:gd name="connsiteY5" fmla="*/ 268667 h 513453"/>
              <a:gd name="connsiteX6" fmla="*/ 764298 w 883206"/>
              <a:gd name="connsiteY6" fmla="*/ 492307 h 513453"/>
              <a:gd name="connsiteX7" fmla="*/ 725341 w 883206"/>
              <a:gd name="connsiteY7" fmla="*/ 513453 h 513453"/>
              <a:gd name="connsiteX8" fmla="*/ 542941 w 883206"/>
              <a:gd name="connsiteY8" fmla="*/ 513453 h 513453"/>
              <a:gd name="connsiteX9" fmla="*/ 7754 w 883206"/>
              <a:gd name="connsiteY9" fmla="*/ 77263 h 513453"/>
              <a:gd name="connsiteX10" fmla="*/ 0 w 883206"/>
              <a:gd name="connsiteY10" fmla="*/ 345 h 513453"/>
              <a:gd name="connsiteX11" fmla="*/ 3419 w 883206"/>
              <a:gd name="connsiteY11" fmla="*/ 0 h 513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83206" h="513453">
                <a:moveTo>
                  <a:pt x="3419" y="0"/>
                </a:moveTo>
                <a:lnTo>
                  <a:pt x="21666" y="5310"/>
                </a:lnTo>
                <a:cubicBezTo>
                  <a:pt x="143579" y="32954"/>
                  <a:pt x="277615" y="48240"/>
                  <a:pt x="418311" y="48240"/>
                </a:cubicBezTo>
                <a:lnTo>
                  <a:pt x="768192" y="48240"/>
                </a:lnTo>
                <a:lnTo>
                  <a:pt x="804213" y="77960"/>
                </a:lnTo>
                <a:cubicBezTo>
                  <a:pt x="853019" y="126766"/>
                  <a:pt x="883206" y="194191"/>
                  <a:pt x="883206" y="268667"/>
                </a:cubicBezTo>
                <a:cubicBezTo>
                  <a:pt x="883206" y="361762"/>
                  <a:pt x="836039" y="443840"/>
                  <a:pt x="764298" y="492307"/>
                </a:cubicBezTo>
                <a:lnTo>
                  <a:pt x="725341" y="513453"/>
                </a:lnTo>
                <a:lnTo>
                  <a:pt x="542941" y="513453"/>
                </a:lnTo>
                <a:cubicBezTo>
                  <a:pt x="278948" y="513453"/>
                  <a:pt x="58693" y="326197"/>
                  <a:pt x="7754" y="77263"/>
                </a:cubicBezTo>
                <a:lnTo>
                  <a:pt x="0" y="345"/>
                </a:lnTo>
                <a:lnTo>
                  <a:pt x="3419" y="0"/>
                </a:lnTo>
                <a:close/>
              </a:path>
            </a:pathLst>
          </a:custGeom>
          <a:gradFill>
            <a:gsLst>
              <a:gs pos="0">
                <a:srgbClr val="EC7EFE"/>
              </a:gs>
              <a:gs pos="41000">
                <a:srgbClr val="D84B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30" name="Freeform: Shape 129">
            <a:extLst>
              <a:ext uri="{FF2B5EF4-FFF2-40B4-BE49-F238E27FC236}">
                <a16:creationId xmlns:a16="http://schemas.microsoft.com/office/drawing/2014/main" id="{23ADA2F1-C3AE-0350-964F-08C96A1CC94F}"/>
              </a:ext>
            </a:extLst>
          </p:cNvPr>
          <p:cNvSpPr/>
          <p:nvPr/>
        </p:nvSpPr>
        <p:spPr>
          <a:xfrm>
            <a:off x="-2439494" y="2041661"/>
            <a:ext cx="3558" cy="1380"/>
          </a:xfrm>
          <a:custGeom>
            <a:avLst/>
            <a:gdLst>
              <a:gd name="connsiteX0" fmla="*/ 0 w 3558"/>
              <a:gd name="connsiteY0" fmla="*/ 0 h 1380"/>
              <a:gd name="connsiteX1" fmla="*/ 3558 w 3558"/>
              <a:gd name="connsiteY1" fmla="*/ 1035 h 1380"/>
              <a:gd name="connsiteX2" fmla="*/ 139 w 3558"/>
              <a:gd name="connsiteY2" fmla="*/ 1380 h 1380"/>
              <a:gd name="connsiteX3" fmla="*/ 0 w 3558"/>
              <a:gd name="connsiteY3" fmla="*/ 0 h 1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8" h="1380">
                <a:moveTo>
                  <a:pt x="0" y="0"/>
                </a:moveTo>
                <a:lnTo>
                  <a:pt x="3558" y="1035"/>
                </a:lnTo>
                <a:lnTo>
                  <a:pt x="139" y="138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24E2DE0E-F058-A1E4-F7A5-21CE3A577DA6}"/>
              </a:ext>
            </a:extLst>
          </p:cNvPr>
          <p:cNvSpPr/>
          <p:nvPr/>
        </p:nvSpPr>
        <p:spPr>
          <a:xfrm>
            <a:off x="-1723539" y="2151104"/>
            <a:ext cx="903252" cy="432000"/>
          </a:xfrm>
          <a:custGeom>
            <a:avLst/>
            <a:gdLst>
              <a:gd name="connsiteX0" fmla="*/ 903252 w 903252"/>
              <a:gd name="connsiteY0" fmla="*/ 0 h 475529"/>
              <a:gd name="connsiteX1" fmla="*/ 899286 w 903252"/>
              <a:gd name="connsiteY1" fmla="*/ 39339 h 475529"/>
              <a:gd name="connsiteX2" fmla="*/ 364099 w 903252"/>
              <a:gd name="connsiteY2" fmla="*/ 475529 h 475529"/>
              <a:gd name="connsiteX3" fmla="*/ 90850 w 903252"/>
              <a:gd name="connsiteY3" fmla="*/ 475529 h 475529"/>
              <a:gd name="connsiteX4" fmla="*/ 0 w 903252"/>
              <a:gd name="connsiteY4" fmla="*/ 475529 h 475529"/>
              <a:gd name="connsiteX5" fmla="*/ 38957 w 903252"/>
              <a:gd name="connsiteY5" fmla="*/ 454383 h 475529"/>
              <a:gd name="connsiteX6" fmla="*/ 157865 w 903252"/>
              <a:gd name="connsiteY6" fmla="*/ 230743 h 475529"/>
              <a:gd name="connsiteX7" fmla="*/ 78872 w 903252"/>
              <a:gd name="connsiteY7" fmla="*/ 40036 h 475529"/>
              <a:gd name="connsiteX8" fmla="*/ 42851 w 903252"/>
              <a:gd name="connsiteY8" fmla="*/ 10316 h 475529"/>
              <a:gd name="connsiteX9" fmla="*/ 202674 w 903252"/>
              <a:gd name="connsiteY9" fmla="*/ 10316 h 475529"/>
              <a:gd name="connsiteX10" fmla="*/ 712379 w 903252"/>
              <a:gd name="connsiteY10" fmla="*/ 10316 h 475529"/>
              <a:gd name="connsiteX11" fmla="*/ 903252 w 903252"/>
              <a:gd name="connsiteY11" fmla="*/ 0 h 475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3252" h="475529">
                <a:moveTo>
                  <a:pt x="903252" y="0"/>
                </a:moveTo>
                <a:lnTo>
                  <a:pt x="899286" y="39339"/>
                </a:lnTo>
                <a:cubicBezTo>
                  <a:pt x="848348" y="288273"/>
                  <a:pt x="628092" y="475529"/>
                  <a:pt x="364099" y="475529"/>
                </a:cubicBezTo>
                <a:lnTo>
                  <a:pt x="90850" y="475529"/>
                </a:lnTo>
                <a:lnTo>
                  <a:pt x="0" y="475529"/>
                </a:lnTo>
                <a:lnTo>
                  <a:pt x="38957" y="454383"/>
                </a:lnTo>
                <a:cubicBezTo>
                  <a:pt x="110698" y="405916"/>
                  <a:pt x="157865" y="323838"/>
                  <a:pt x="157865" y="230743"/>
                </a:cubicBezTo>
                <a:cubicBezTo>
                  <a:pt x="157865" y="156267"/>
                  <a:pt x="127678" y="88842"/>
                  <a:pt x="78872" y="40036"/>
                </a:cubicBezTo>
                <a:lnTo>
                  <a:pt x="42851" y="10316"/>
                </a:lnTo>
                <a:lnTo>
                  <a:pt x="202674" y="10316"/>
                </a:lnTo>
                <a:lnTo>
                  <a:pt x="712379" y="10316"/>
                </a:lnTo>
                <a:lnTo>
                  <a:pt x="903252" y="0"/>
                </a:lnTo>
                <a:close/>
              </a:path>
            </a:pathLst>
          </a:custGeom>
          <a:gradFill>
            <a:gsLst>
              <a:gs pos="0">
                <a:srgbClr val="6600CC"/>
              </a:gs>
              <a:gs pos="100000">
                <a:srgbClr val="9225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74" name="Freeform: Shape 173">
            <a:extLst>
              <a:ext uri="{FF2B5EF4-FFF2-40B4-BE49-F238E27FC236}">
                <a16:creationId xmlns:a16="http://schemas.microsoft.com/office/drawing/2014/main" id="{669A953F-C0A3-45BD-AAB4-02922AB68170}"/>
              </a:ext>
            </a:extLst>
          </p:cNvPr>
          <p:cNvSpPr/>
          <p:nvPr/>
        </p:nvSpPr>
        <p:spPr>
          <a:xfrm>
            <a:off x="-2456848" y="282040"/>
            <a:ext cx="992121" cy="1329628"/>
          </a:xfrm>
          <a:custGeom>
            <a:avLst/>
            <a:gdLst>
              <a:gd name="connsiteX0" fmla="*/ 517906 w 992121"/>
              <a:gd name="connsiteY0" fmla="*/ 0 h 1329628"/>
              <a:gd name="connsiteX1" fmla="*/ 573488 w 992121"/>
              <a:gd name="connsiteY1" fmla="*/ 17194 h 1329628"/>
              <a:gd name="connsiteX2" fmla="*/ 992121 w 992121"/>
              <a:gd name="connsiteY2" fmla="*/ 646572 h 1329628"/>
              <a:gd name="connsiteX3" fmla="*/ 306685 w 992121"/>
              <a:gd name="connsiteY3" fmla="*/ 1329628 h 1329628"/>
              <a:gd name="connsiteX4" fmla="*/ 39882 w 992121"/>
              <a:gd name="connsiteY4" fmla="*/ 1275950 h 1329628"/>
              <a:gd name="connsiteX5" fmla="*/ 0 w 992121"/>
              <a:gd name="connsiteY5" fmla="*/ 1254378 h 1329628"/>
              <a:gd name="connsiteX6" fmla="*/ 0 w 992121"/>
              <a:gd name="connsiteY6" fmla="*/ 1172186 h 1329628"/>
              <a:gd name="connsiteX7" fmla="*/ 1476 w 992121"/>
              <a:gd name="connsiteY7" fmla="*/ 1142962 h 1329628"/>
              <a:gd name="connsiteX8" fmla="*/ 0 w 992121"/>
              <a:gd name="connsiteY8" fmla="*/ 1100720 h 1329628"/>
              <a:gd name="connsiteX9" fmla="*/ 500536 w 992121"/>
              <a:gd name="connsiteY9" fmla="*/ 9190 h 1329628"/>
              <a:gd name="connsiteX10" fmla="*/ 517906 w 992121"/>
              <a:gd name="connsiteY10" fmla="*/ 0 h 1329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92121" h="1329628">
                <a:moveTo>
                  <a:pt x="517906" y="0"/>
                </a:moveTo>
                <a:lnTo>
                  <a:pt x="573488" y="17194"/>
                </a:lnTo>
                <a:cubicBezTo>
                  <a:pt x="819501" y="120888"/>
                  <a:pt x="992121" y="363641"/>
                  <a:pt x="992121" y="646572"/>
                </a:cubicBezTo>
                <a:cubicBezTo>
                  <a:pt x="992121" y="1023813"/>
                  <a:pt x="685241" y="1329628"/>
                  <a:pt x="306685" y="1329628"/>
                </a:cubicBezTo>
                <a:cubicBezTo>
                  <a:pt x="212046" y="1329628"/>
                  <a:pt x="121887" y="1310515"/>
                  <a:pt x="39882" y="1275950"/>
                </a:cubicBezTo>
                <a:lnTo>
                  <a:pt x="0" y="1254378"/>
                </a:lnTo>
                <a:lnTo>
                  <a:pt x="0" y="1172186"/>
                </a:lnTo>
                <a:lnTo>
                  <a:pt x="1476" y="1142962"/>
                </a:lnTo>
                <a:lnTo>
                  <a:pt x="0" y="1100720"/>
                </a:lnTo>
                <a:cubicBezTo>
                  <a:pt x="0" y="610033"/>
                  <a:pt x="206392" y="189025"/>
                  <a:pt x="500536" y="9190"/>
                </a:cubicBezTo>
                <a:lnTo>
                  <a:pt x="517906" y="0"/>
                </a:lnTo>
                <a:close/>
              </a:path>
            </a:pathLst>
          </a:custGeom>
          <a:gradFill flip="none" rotWithShape="1">
            <a:gsLst>
              <a:gs pos="100000">
                <a:srgbClr val="7FF3FF">
                  <a:alpha val="2000"/>
                </a:srgbClr>
              </a:gs>
              <a:gs pos="0">
                <a:srgbClr val="8BE1FF"/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132" name="Arc 131">
            <a:extLst>
              <a:ext uri="{FF2B5EF4-FFF2-40B4-BE49-F238E27FC236}">
                <a16:creationId xmlns:a16="http://schemas.microsoft.com/office/drawing/2014/main" id="{96BD633F-E7D4-AFEC-BCEF-48F6F25E5E61}"/>
              </a:ext>
            </a:extLst>
          </p:cNvPr>
          <p:cNvSpPr/>
          <p:nvPr/>
        </p:nvSpPr>
        <p:spPr>
          <a:xfrm rot="16499407">
            <a:off x="-2629392" y="686253"/>
            <a:ext cx="1925917" cy="1163851"/>
          </a:xfrm>
          <a:prstGeom prst="arc">
            <a:avLst>
              <a:gd name="adj1" fmla="val 16211045"/>
              <a:gd name="adj2" fmla="val 3372328"/>
            </a:avLst>
          </a:prstGeom>
          <a:ln w="95250" cap="rnd">
            <a:gradFill flip="none" rotWithShape="1">
              <a:gsLst>
                <a:gs pos="50000">
                  <a:srgbClr val="B4E6FF"/>
                </a:gs>
                <a:gs pos="0">
                  <a:srgbClr val="69CDFF"/>
                </a:gs>
                <a:gs pos="100000">
                  <a:schemeClr val="bg1"/>
                </a:gs>
              </a:gsLst>
              <a:lin ang="16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44F9373F-C2D6-B0B8-66D1-FB84D90BD28E}"/>
              </a:ext>
            </a:extLst>
          </p:cNvPr>
          <p:cNvCxnSpPr>
            <a:cxnSpLocks/>
          </p:cNvCxnSpPr>
          <p:nvPr/>
        </p:nvCxnSpPr>
        <p:spPr>
          <a:xfrm>
            <a:off x="-2254999" y="1381760"/>
            <a:ext cx="0" cy="259080"/>
          </a:xfrm>
          <a:prstGeom prst="line">
            <a:avLst/>
          </a:prstGeom>
          <a:ln w="952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C57FDDC6-1515-E297-3E25-3FEAA6B33407}"/>
              </a:ext>
            </a:extLst>
          </p:cNvPr>
          <p:cNvCxnSpPr>
            <a:cxnSpLocks/>
          </p:cNvCxnSpPr>
          <p:nvPr/>
        </p:nvCxnSpPr>
        <p:spPr>
          <a:xfrm>
            <a:off x="-2254999" y="1810512"/>
            <a:ext cx="0" cy="76522"/>
          </a:xfrm>
          <a:prstGeom prst="line">
            <a:avLst/>
          </a:prstGeom>
          <a:ln w="952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4" name="Group 313">
            <a:extLst>
              <a:ext uri="{FF2B5EF4-FFF2-40B4-BE49-F238E27FC236}">
                <a16:creationId xmlns:a16="http://schemas.microsoft.com/office/drawing/2014/main" id="{9032A996-F920-4369-1B27-9A23CE061241}"/>
              </a:ext>
            </a:extLst>
          </p:cNvPr>
          <p:cNvGrpSpPr/>
          <p:nvPr/>
        </p:nvGrpSpPr>
        <p:grpSpPr>
          <a:xfrm>
            <a:off x="-4574712" y="-2427883"/>
            <a:ext cx="2019083" cy="1913774"/>
            <a:chOff x="5394699" y="3582887"/>
            <a:chExt cx="2019083" cy="1913774"/>
          </a:xfrm>
        </p:grpSpPr>
        <p:sp>
          <p:nvSpPr>
            <p:cNvPr id="304" name="Oval 303">
              <a:extLst>
                <a:ext uri="{FF2B5EF4-FFF2-40B4-BE49-F238E27FC236}">
                  <a16:creationId xmlns:a16="http://schemas.microsoft.com/office/drawing/2014/main" id="{4A630521-78F5-1879-BFC7-736D8D184E01}"/>
                </a:ext>
              </a:extLst>
            </p:cNvPr>
            <p:cNvSpPr/>
            <p:nvPr/>
          </p:nvSpPr>
          <p:spPr>
            <a:xfrm>
              <a:off x="5995909" y="3582887"/>
              <a:ext cx="800935" cy="191377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6" name="Oval 305">
              <a:extLst>
                <a:ext uri="{FF2B5EF4-FFF2-40B4-BE49-F238E27FC236}">
                  <a16:creationId xmlns:a16="http://schemas.microsoft.com/office/drawing/2014/main" id="{0B2AE9B3-63F0-63BD-E8B4-252A6C94D493}"/>
                </a:ext>
              </a:extLst>
            </p:cNvPr>
            <p:cNvSpPr/>
            <p:nvPr/>
          </p:nvSpPr>
          <p:spPr>
            <a:xfrm>
              <a:off x="5394699" y="3958310"/>
              <a:ext cx="453756" cy="127630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7" name="Oval 306">
              <a:extLst>
                <a:ext uri="{FF2B5EF4-FFF2-40B4-BE49-F238E27FC236}">
                  <a16:creationId xmlns:a16="http://schemas.microsoft.com/office/drawing/2014/main" id="{6BF5129D-2091-EFFE-1BA2-3F47BA68CF95}"/>
                </a:ext>
              </a:extLst>
            </p:cNvPr>
            <p:cNvSpPr/>
            <p:nvPr/>
          </p:nvSpPr>
          <p:spPr>
            <a:xfrm>
              <a:off x="6960026" y="3958310"/>
              <a:ext cx="453756" cy="127630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8" name="Oval 307">
              <a:extLst>
                <a:ext uri="{FF2B5EF4-FFF2-40B4-BE49-F238E27FC236}">
                  <a16:creationId xmlns:a16="http://schemas.microsoft.com/office/drawing/2014/main" id="{979E1DFB-EAD4-C094-8E3A-980FB6CBA1A3}"/>
                </a:ext>
              </a:extLst>
            </p:cNvPr>
            <p:cNvSpPr/>
            <p:nvPr/>
          </p:nvSpPr>
          <p:spPr>
            <a:xfrm>
              <a:off x="6081307" y="3778398"/>
              <a:ext cx="615241" cy="147007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09" name="Oval 308">
              <a:extLst>
                <a:ext uri="{FF2B5EF4-FFF2-40B4-BE49-F238E27FC236}">
                  <a16:creationId xmlns:a16="http://schemas.microsoft.com/office/drawing/2014/main" id="{19A9F993-1CDC-563A-3512-10847C701B0C}"/>
                </a:ext>
              </a:extLst>
            </p:cNvPr>
            <p:cNvSpPr/>
            <p:nvPr/>
          </p:nvSpPr>
          <p:spPr>
            <a:xfrm>
              <a:off x="6139467" y="3830186"/>
              <a:ext cx="502199" cy="1199965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26D49D93-64E3-41F6-21C4-0B9BF5AC0698}"/>
                </a:ext>
              </a:extLst>
            </p:cNvPr>
            <p:cNvSpPr/>
            <p:nvPr/>
          </p:nvSpPr>
          <p:spPr>
            <a:xfrm>
              <a:off x="7029877" y="4209720"/>
              <a:ext cx="314053" cy="88335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BC5124B9-D5B3-C34E-B629-CAE2C8140C79}"/>
                </a:ext>
              </a:extLst>
            </p:cNvPr>
            <p:cNvSpPr/>
            <p:nvPr/>
          </p:nvSpPr>
          <p:spPr>
            <a:xfrm>
              <a:off x="5456616" y="4165509"/>
              <a:ext cx="314053" cy="88335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23947A54-7170-C3A0-35F4-E77FF5EA97BE}"/>
                </a:ext>
              </a:extLst>
            </p:cNvPr>
            <p:cNvSpPr/>
            <p:nvPr/>
          </p:nvSpPr>
          <p:spPr>
            <a:xfrm>
              <a:off x="7068880" y="4234957"/>
              <a:ext cx="230380" cy="648003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A0C8B094-5BBC-F7D0-D323-EA37D9A2BB99}"/>
                </a:ext>
              </a:extLst>
            </p:cNvPr>
            <p:cNvSpPr/>
            <p:nvPr/>
          </p:nvSpPr>
          <p:spPr>
            <a:xfrm>
              <a:off x="5498152" y="4144787"/>
              <a:ext cx="230380" cy="648003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BAC034CD-4A6D-81F4-A4EE-F062C75425EB}"/>
              </a:ext>
            </a:extLst>
          </p:cNvPr>
          <p:cNvGrpSpPr/>
          <p:nvPr/>
        </p:nvGrpSpPr>
        <p:grpSpPr>
          <a:xfrm>
            <a:off x="1190838" y="1375420"/>
            <a:ext cx="2932813" cy="6064416"/>
            <a:chOff x="1376785" y="1410022"/>
            <a:chExt cx="2932813" cy="6064416"/>
          </a:xfrm>
        </p:grpSpPr>
        <p:grpSp>
          <p:nvGrpSpPr>
            <p:cNvPr id="222" name="Group 221">
              <a:extLst>
                <a:ext uri="{FF2B5EF4-FFF2-40B4-BE49-F238E27FC236}">
                  <a16:creationId xmlns:a16="http://schemas.microsoft.com/office/drawing/2014/main" id="{FE629B0B-08E5-E564-2025-A878535C9704}"/>
                </a:ext>
              </a:extLst>
            </p:cNvPr>
            <p:cNvGrpSpPr/>
            <p:nvPr/>
          </p:nvGrpSpPr>
          <p:grpSpPr>
            <a:xfrm flipH="1">
              <a:off x="1376785" y="1410687"/>
              <a:ext cx="1984084" cy="6063751"/>
              <a:chOff x="2529316" y="816108"/>
              <a:chExt cx="2532465" cy="6063751"/>
            </a:xfrm>
            <a:gradFill flip="none" rotWithShape="1">
              <a:gsLst>
                <a:gs pos="2797">
                  <a:srgbClr val="F9D67F"/>
                </a:gs>
                <a:gs pos="42000">
                  <a:srgbClr val="F58451"/>
                </a:gs>
                <a:gs pos="86000">
                  <a:srgbClr val="CFCFCF"/>
                </a:gs>
              </a:gsLst>
              <a:path path="circle">
                <a:fillToRect r="100000" b="100000"/>
              </a:path>
              <a:tileRect l="-100000" t="-100000"/>
            </a:gradFill>
          </p:grpSpPr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A521E3D0-3D7B-313C-C96B-ED1CD534F94E}"/>
                  </a:ext>
                </a:extLst>
              </p:cNvPr>
              <p:cNvSpPr/>
              <p:nvPr/>
            </p:nvSpPr>
            <p:spPr>
              <a:xfrm flipV="1">
                <a:off x="3163528" y="85862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0001645B-E86E-11B3-D490-FC7624FE12E4}"/>
                  </a:ext>
                </a:extLst>
              </p:cNvPr>
              <p:cNvSpPr/>
              <p:nvPr/>
            </p:nvSpPr>
            <p:spPr>
              <a:xfrm flipV="1">
                <a:off x="3023483" y="1062354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24249941-D40C-0F55-71CE-2C2FBED1F1E2}"/>
                  </a:ext>
                </a:extLst>
              </p:cNvPr>
              <p:cNvSpPr/>
              <p:nvPr/>
            </p:nvSpPr>
            <p:spPr>
              <a:xfrm flipV="1">
                <a:off x="3229443" y="1603892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A754FD52-39DC-5FAD-5422-F5B9F9C07C53}"/>
                  </a:ext>
                </a:extLst>
              </p:cNvPr>
              <p:cNvSpPr/>
              <p:nvPr/>
            </p:nvSpPr>
            <p:spPr>
              <a:xfrm flipV="1">
                <a:off x="3148407" y="2044580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7" name="Oval 226">
                <a:extLst>
                  <a:ext uri="{FF2B5EF4-FFF2-40B4-BE49-F238E27FC236}">
                    <a16:creationId xmlns:a16="http://schemas.microsoft.com/office/drawing/2014/main" id="{4DBA5FE3-4DF4-F044-9927-1364967425C1}"/>
                  </a:ext>
                </a:extLst>
              </p:cNvPr>
              <p:cNvSpPr/>
              <p:nvPr/>
            </p:nvSpPr>
            <p:spPr>
              <a:xfrm flipV="1">
                <a:off x="3393577" y="2487987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8" name="Oval 227">
                <a:extLst>
                  <a:ext uri="{FF2B5EF4-FFF2-40B4-BE49-F238E27FC236}">
                    <a16:creationId xmlns:a16="http://schemas.microsoft.com/office/drawing/2014/main" id="{E71F0C80-21BD-D406-AED8-D837BB1A48EB}"/>
                  </a:ext>
                </a:extLst>
              </p:cNvPr>
              <p:cNvSpPr/>
              <p:nvPr/>
            </p:nvSpPr>
            <p:spPr>
              <a:xfrm rot="3492990" flipV="1">
                <a:off x="3143635" y="3037395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DE7B4689-D9E3-FF37-4EA5-257A4A9D6D4D}"/>
                  </a:ext>
                </a:extLst>
              </p:cNvPr>
              <p:cNvSpPr/>
              <p:nvPr/>
            </p:nvSpPr>
            <p:spPr>
              <a:xfrm flipV="1">
                <a:off x="3281894" y="333916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5C0D5C72-6D89-D911-D97A-BEA6ABD08123}"/>
                  </a:ext>
                </a:extLst>
              </p:cNvPr>
              <p:cNvSpPr/>
              <p:nvPr/>
            </p:nvSpPr>
            <p:spPr>
              <a:xfrm flipV="1">
                <a:off x="3193362" y="381781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B907CB6F-64BC-F826-061F-BD18BE3A49CD}"/>
                  </a:ext>
                </a:extLst>
              </p:cNvPr>
              <p:cNvSpPr/>
              <p:nvPr/>
            </p:nvSpPr>
            <p:spPr>
              <a:xfrm flipV="1">
                <a:off x="3321836" y="4366206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EB20B8AD-914D-C6CD-D342-9D5EA5E5003E}"/>
                  </a:ext>
                </a:extLst>
              </p:cNvPr>
              <p:cNvSpPr/>
              <p:nvPr/>
            </p:nvSpPr>
            <p:spPr>
              <a:xfrm flipV="1">
                <a:off x="3169662" y="4761012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3" name="Oval 232">
                <a:extLst>
                  <a:ext uri="{FF2B5EF4-FFF2-40B4-BE49-F238E27FC236}">
                    <a16:creationId xmlns:a16="http://schemas.microsoft.com/office/drawing/2014/main" id="{265307FF-4354-7E39-F6EB-38F2D1617526}"/>
                  </a:ext>
                </a:extLst>
              </p:cNvPr>
              <p:cNvSpPr/>
              <p:nvPr/>
            </p:nvSpPr>
            <p:spPr>
              <a:xfrm flipV="1">
                <a:off x="2973052" y="531219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4" name="Oval 233">
                <a:extLst>
                  <a:ext uri="{FF2B5EF4-FFF2-40B4-BE49-F238E27FC236}">
                    <a16:creationId xmlns:a16="http://schemas.microsoft.com/office/drawing/2014/main" id="{B469A109-2832-73E4-0811-F4871CE12D91}"/>
                  </a:ext>
                </a:extLst>
              </p:cNvPr>
              <p:cNvSpPr/>
              <p:nvPr/>
            </p:nvSpPr>
            <p:spPr>
              <a:xfrm flipV="1">
                <a:off x="3461234" y="578352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90CA739D-92D5-73BC-07D7-AD5DBCD52CD5}"/>
                  </a:ext>
                </a:extLst>
              </p:cNvPr>
              <p:cNvSpPr/>
              <p:nvPr/>
            </p:nvSpPr>
            <p:spPr>
              <a:xfrm flipV="1">
                <a:off x="3223128" y="618167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6" name="Oval 235">
                <a:extLst>
                  <a:ext uri="{FF2B5EF4-FFF2-40B4-BE49-F238E27FC236}">
                    <a16:creationId xmlns:a16="http://schemas.microsoft.com/office/drawing/2014/main" id="{E4F7CB79-8F1A-500E-A037-08777C78A2F2}"/>
                  </a:ext>
                </a:extLst>
              </p:cNvPr>
              <p:cNvSpPr/>
              <p:nvPr/>
            </p:nvSpPr>
            <p:spPr>
              <a:xfrm flipV="1">
                <a:off x="3771954" y="81610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8FA59508-84F3-A65A-27C8-23447CA7739A}"/>
                  </a:ext>
                </a:extLst>
              </p:cNvPr>
              <p:cNvSpPr/>
              <p:nvPr/>
            </p:nvSpPr>
            <p:spPr>
              <a:xfrm flipV="1">
                <a:off x="3631909" y="1019833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0C6A82F7-6BFA-0253-DD0C-A83719E49A23}"/>
                  </a:ext>
                </a:extLst>
              </p:cNvPr>
              <p:cNvSpPr/>
              <p:nvPr/>
            </p:nvSpPr>
            <p:spPr>
              <a:xfrm flipV="1">
                <a:off x="3837869" y="156137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5C66A8EA-7B1F-81BC-30ED-4A94D4D722E7}"/>
                  </a:ext>
                </a:extLst>
              </p:cNvPr>
              <p:cNvSpPr/>
              <p:nvPr/>
            </p:nvSpPr>
            <p:spPr>
              <a:xfrm flipV="1">
                <a:off x="3756833" y="200205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0" name="Oval 239">
                <a:extLst>
                  <a:ext uri="{FF2B5EF4-FFF2-40B4-BE49-F238E27FC236}">
                    <a16:creationId xmlns:a16="http://schemas.microsoft.com/office/drawing/2014/main" id="{067E1C76-890D-81E4-4C26-F6C2B6F262BD}"/>
                  </a:ext>
                </a:extLst>
              </p:cNvPr>
              <p:cNvSpPr/>
              <p:nvPr/>
            </p:nvSpPr>
            <p:spPr>
              <a:xfrm flipV="1">
                <a:off x="4002003" y="2445466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1" name="Oval 240">
                <a:extLst>
                  <a:ext uri="{FF2B5EF4-FFF2-40B4-BE49-F238E27FC236}">
                    <a16:creationId xmlns:a16="http://schemas.microsoft.com/office/drawing/2014/main" id="{BEF7872C-4D5C-5D07-87ED-00300C64E260}"/>
                  </a:ext>
                </a:extLst>
              </p:cNvPr>
              <p:cNvSpPr/>
              <p:nvPr/>
            </p:nvSpPr>
            <p:spPr>
              <a:xfrm rot="3492990" flipV="1">
                <a:off x="3752061" y="2994874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2" name="Oval 241">
                <a:extLst>
                  <a:ext uri="{FF2B5EF4-FFF2-40B4-BE49-F238E27FC236}">
                    <a16:creationId xmlns:a16="http://schemas.microsoft.com/office/drawing/2014/main" id="{E612F827-BF58-F778-E4CB-DCD9A344BE46}"/>
                  </a:ext>
                </a:extLst>
              </p:cNvPr>
              <p:cNvSpPr/>
              <p:nvPr/>
            </p:nvSpPr>
            <p:spPr>
              <a:xfrm flipV="1">
                <a:off x="3890320" y="3296647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064C2955-8EA1-AE54-439C-1B694F20531A}"/>
                  </a:ext>
                </a:extLst>
              </p:cNvPr>
              <p:cNvSpPr/>
              <p:nvPr/>
            </p:nvSpPr>
            <p:spPr>
              <a:xfrm flipV="1">
                <a:off x="3801788" y="3775297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C15ACD62-18A4-B3A1-8A51-F69F119C100C}"/>
                  </a:ext>
                </a:extLst>
              </p:cNvPr>
              <p:cNvSpPr/>
              <p:nvPr/>
            </p:nvSpPr>
            <p:spPr>
              <a:xfrm flipV="1">
                <a:off x="3930262" y="4323685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0EAB029B-0E1A-4CC9-FC02-78692C2430EC}"/>
                  </a:ext>
                </a:extLst>
              </p:cNvPr>
              <p:cNvSpPr/>
              <p:nvPr/>
            </p:nvSpPr>
            <p:spPr>
              <a:xfrm flipV="1">
                <a:off x="3778088" y="471849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61C5E081-D27B-8EE7-2190-16F13DD0C3EC}"/>
                  </a:ext>
                </a:extLst>
              </p:cNvPr>
              <p:cNvSpPr/>
              <p:nvPr/>
            </p:nvSpPr>
            <p:spPr>
              <a:xfrm flipV="1">
                <a:off x="3581478" y="526967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20AF3629-C5CD-6BB7-A67A-5BC6CC7E830E}"/>
                  </a:ext>
                </a:extLst>
              </p:cNvPr>
              <p:cNvSpPr/>
              <p:nvPr/>
            </p:nvSpPr>
            <p:spPr>
              <a:xfrm flipV="1">
                <a:off x="4069660" y="5741000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EE6BA61F-E2EA-FBE2-9B0D-2F34F30C796D}"/>
                  </a:ext>
                </a:extLst>
              </p:cNvPr>
              <p:cNvSpPr/>
              <p:nvPr/>
            </p:nvSpPr>
            <p:spPr>
              <a:xfrm flipV="1">
                <a:off x="3831554" y="6139150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3D133F11-1944-2B80-5858-7C228F21E59E}"/>
                  </a:ext>
                </a:extLst>
              </p:cNvPr>
              <p:cNvSpPr/>
              <p:nvPr/>
            </p:nvSpPr>
            <p:spPr>
              <a:xfrm flipV="1">
                <a:off x="2719792" y="85862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0" name="Oval 249">
                <a:extLst>
                  <a:ext uri="{FF2B5EF4-FFF2-40B4-BE49-F238E27FC236}">
                    <a16:creationId xmlns:a16="http://schemas.microsoft.com/office/drawing/2014/main" id="{2972A507-C57D-7F96-21CF-08EBCF7C7081}"/>
                  </a:ext>
                </a:extLst>
              </p:cNvPr>
              <p:cNvSpPr/>
              <p:nvPr/>
            </p:nvSpPr>
            <p:spPr>
              <a:xfrm flipV="1">
                <a:off x="2579747" y="1062354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38C14BBC-3001-6C80-680C-E30CB5C57DF6}"/>
                  </a:ext>
                </a:extLst>
              </p:cNvPr>
              <p:cNvSpPr/>
              <p:nvPr/>
            </p:nvSpPr>
            <p:spPr>
              <a:xfrm flipV="1">
                <a:off x="2785707" y="1603892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3B22EA85-A26E-2137-DD01-C36D168B7F27}"/>
                  </a:ext>
                </a:extLst>
              </p:cNvPr>
              <p:cNvSpPr/>
              <p:nvPr/>
            </p:nvSpPr>
            <p:spPr>
              <a:xfrm flipV="1">
                <a:off x="2704671" y="2044580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id="{31E7F114-ACBE-578D-2647-4CB500288FED}"/>
                  </a:ext>
                </a:extLst>
              </p:cNvPr>
              <p:cNvSpPr/>
              <p:nvPr/>
            </p:nvSpPr>
            <p:spPr>
              <a:xfrm flipV="1">
                <a:off x="2949841" y="2487987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99EAA18D-AA60-EB9C-01FB-06E86516947D}"/>
                  </a:ext>
                </a:extLst>
              </p:cNvPr>
              <p:cNvSpPr/>
              <p:nvPr/>
            </p:nvSpPr>
            <p:spPr>
              <a:xfrm rot="3492990" flipV="1">
                <a:off x="2699899" y="3037395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6D6A333D-B540-CF71-4B06-09A2856B366E}"/>
                  </a:ext>
                </a:extLst>
              </p:cNvPr>
              <p:cNvSpPr/>
              <p:nvPr/>
            </p:nvSpPr>
            <p:spPr>
              <a:xfrm flipV="1">
                <a:off x="2838158" y="333916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77D1D3A2-3B73-7789-9CBF-72A28067CA5A}"/>
                  </a:ext>
                </a:extLst>
              </p:cNvPr>
              <p:cNvSpPr/>
              <p:nvPr/>
            </p:nvSpPr>
            <p:spPr>
              <a:xfrm flipV="1">
                <a:off x="2749626" y="381781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1863662B-B717-8B98-D385-BF86B1E70723}"/>
                  </a:ext>
                </a:extLst>
              </p:cNvPr>
              <p:cNvSpPr/>
              <p:nvPr/>
            </p:nvSpPr>
            <p:spPr>
              <a:xfrm flipV="1">
                <a:off x="2878100" y="4366206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7D23D910-216E-DB3B-ACEC-40EC3AF5C708}"/>
                  </a:ext>
                </a:extLst>
              </p:cNvPr>
              <p:cNvSpPr/>
              <p:nvPr/>
            </p:nvSpPr>
            <p:spPr>
              <a:xfrm flipV="1">
                <a:off x="2725926" y="4761012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1142F1C9-A35E-21E1-D60E-E7740489F915}"/>
                  </a:ext>
                </a:extLst>
              </p:cNvPr>
              <p:cNvSpPr/>
              <p:nvPr/>
            </p:nvSpPr>
            <p:spPr>
              <a:xfrm flipV="1">
                <a:off x="2529316" y="531219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15E22D3E-98E0-72C9-B833-D259318E546A}"/>
                  </a:ext>
                </a:extLst>
              </p:cNvPr>
              <p:cNvSpPr/>
              <p:nvPr/>
            </p:nvSpPr>
            <p:spPr>
              <a:xfrm flipV="1">
                <a:off x="3017498" y="578352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61" name="Oval 260">
                <a:extLst>
                  <a:ext uri="{FF2B5EF4-FFF2-40B4-BE49-F238E27FC236}">
                    <a16:creationId xmlns:a16="http://schemas.microsoft.com/office/drawing/2014/main" id="{B1668B9B-4455-7068-A0A6-E6D29ED550AF}"/>
                  </a:ext>
                </a:extLst>
              </p:cNvPr>
              <p:cNvSpPr/>
              <p:nvPr/>
            </p:nvSpPr>
            <p:spPr>
              <a:xfrm flipV="1">
                <a:off x="2779392" y="618167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B10206BB-33C5-1EBB-6323-D30EF0C04C7B}"/>
                </a:ext>
              </a:extLst>
            </p:cNvPr>
            <p:cNvGrpSpPr/>
            <p:nvPr/>
          </p:nvGrpSpPr>
          <p:grpSpPr>
            <a:xfrm>
              <a:off x="2325514" y="1410022"/>
              <a:ext cx="1984084" cy="6063751"/>
              <a:chOff x="2529316" y="816108"/>
              <a:chExt cx="2532465" cy="6063751"/>
            </a:xfrm>
            <a:gradFill flip="none" rotWithShape="1">
              <a:gsLst>
                <a:gs pos="2797">
                  <a:srgbClr val="F9D67F"/>
                </a:gs>
                <a:gs pos="42000">
                  <a:srgbClr val="F58451"/>
                </a:gs>
                <a:gs pos="86000">
                  <a:srgbClr val="CFCFCF"/>
                </a:gs>
              </a:gsLst>
              <a:path path="circle">
                <a:fillToRect r="100000" b="100000"/>
              </a:path>
              <a:tileRect l="-100000" t="-100000"/>
            </a:gradFill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4FF4B3F3-B2DB-4A9F-D831-9B3F599A1322}"/>
                  </a:ext>
                </a:extLst>
              </p:cNvPr>
              <p:cNvSpPr/>
              <p:nvPr/>
            </p:nvSpPr>
            <p:spPr>
              <a:xfrm flipV="1">
                <a:off x="3163528" y="85862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B5F07300-ED37-F676-7FBA-4CB6152D5074}"/>
                  </a:ext>
                </a:extLst>
              </p:cNvPr>
              <p:cNvSpPr/>
              <p:nvPr/>
            </p:nvSpPr>
            <p:spPr>
              <a:xfrm flipV="1">
                <a:off x="3023483" y="1062354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14E02DA0-FC08-C39F-7A44-49E5C936CC23}"/>
                  </a:ext>
                </a:extLst>
              </p:cNvPr>
              <p:cNvSpPr/>
              <p:nvPr/>
            </p:nvSpPr>
            <p:spPr>
              <a:xfrm flipV="1">
                <a:off x="3229443" y="1603892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17F8B34D-E25F-942B-AFDA-15DC791F4A42}"/>
                  </a:ext>
                </a:extLst>
              </p:cNvPr>
              <p:cNvSpPr/>
              <p:nvPr/>
            </p:nvSpPr>
            <p:spPr>
              <a:xfrm flipV="1">
                <a:off x="3148407" y="2044580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905606BA-C344-F568-6274-73528141F8D7}"/>
                  </a:ext>
                </a:extLst>
              </p:cNvPr>
              <p:cNvSpPr/>
              <p:nvPr/>
            </p:nvSpPr>
            <p:spPr>
              <a:xfrm flipV="1">
                <a:off x="3393577" y="2487987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F6432702-5A51-D419-BB71-4CC6DCA3DE93}"/>
                  </a:ext>
                </a:extLst>
              </p:cNvPr>
              <p:cNvSpPr/>
              <p:nvPr/>
            </p:nvSpPr>
            <p:spPr>
              <a:xfrm rot="3492990" flipV="1">
                <a:off x="3143635" y="3037395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14DBD4E3-076E-6FE8-E077-BEB2838C4180}"/>
                  </a:ext>
                </a:extLst>
              </p:cNvPr>
              <p:cNvSpPr/>
              <p:nvPr/>
            </p:nvSpPr>
            <p:spPr>
              <a:xfrm flipV="1">
                <a:off x="3281894" y="333916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B3A84927-A970-2EB0-679D-E4F42379F076}"/>
                  </a:ext>
                </a:extLst>
              </p:cNvPr>
              <p:cNvSpPr/>
              <p:nvPr/>
            </p:nvSpPr>
            <p:spPr>
              <a:xfrm flipV="1">
                <a:off x="3193362" y="381781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853ED49B-E849-A4AE-D29B-96E34CCCB354}"/>
                  </a:ext>
                </a:extLst>
              </p:cNvPr>
              <p:cNvSpPr/>
              <p:nvPr/>
            </p:nvSpPr>
            <p:spPr>
              <a:xfrm flipV="1">
                <a:off x="3321836" y="4366206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036A9AA6-E992-85C1-F6EE-E12A40B7D3AA}"/>
                  </a:ext>
                </a:extLst>
              </p:cNvPr>
              <p:cNvSpPr/>
              <p:nvPr/>
            </p:nvSpPr>
            <p:spPr>
              <a:xfrm flipV="1">
                <a:off x="3169662" y="4761012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C46049C6-5C1A-3800-7E88-31A6DBBAE5C7}"/>
                  </a:ext>
                </a:extLst>
              </p:cNvPr>
              <p:cNvSpPr/>
              <p:nvPr/>
            </p:nvSpPr>
            <p:spPr>
              <a:xfrm flipV="1">
                <a:off x="2973052" y="531219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7CBB9D5D-7588-4A61-904A-3A5A0E060A8D}"/>
                  </a:ext>
                </a:extLst>
              </p:cNvPr>
              <p:cNvSpPr/>
              <p:nvPr/>
            </p:nvSpPr>
            <p:spPr>
              <a:xfrm flipV="1">
                <a:off x="3461234" y="578352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70E5BDC0-872A-2401-6BFD-9AC555F49BD0}"/>
                  </a:ext>
                </a:extLst>
              </p:cNvPr>
              <p:cNvSpPr/>
              <p:nvPr/>
            </p:nvSpPr>
            <p:spPr>
              <a:xfrm flipV="1">
                <a:off x="3223128" y="618167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308039F5-2894-7747-396E-927982CE47DD}"/>
                  </a:ext>
                </a:extLst>
              </p:cNvPr>
              <p:cNvSpPr/>
              <p:nvPr/>
            </p:nvSpPr>
            <p:spPr>
              <a:xfrm flipV="1">
                <a:off x="3771954" y="81610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6849163A-2162-B3D6-59CA-5A167AA0E927}"/>
                  </a:ext>
                </a:extLst>
              </p:cNvPr>
              <p:cNvSpPr/>
              <p:nvPr/>
            </p:nvSpPr>
            <p:spPr>
              <a:xfrm flipV="1">
                <a:off x="3631909" y="1019833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56D4410D-A24D-35C2-C3B4-BB319E65E916}"/>
                  </a:ext>
                </a:extLst>
              </p:cNvPr>
              <p:cNvSpPr/>
              <p:nvPr/>
            </p:nvSpPr>
            <p:spPr>
              <a:xfrm flipV="1">
                <a:off x="3837869" y="156137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3C58A8E3-C255-9F56-2664-0245B7F260F9}"/>
                  </a:ext>
                </a:extLst>
              </p:cNvPr>
              <p:cNvSpPr/>
              <p:nvPr/>
            </p:nvSpPr>
            <p:spPr>
              <a:xfrm flipV="1">
                <a:off x="3756833" y="200205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C545CA32-5C17-E0E6-2608-AF07EC60B745}"/>
                  </a:ext>
                </a:extLst>
              </p:cNvPr>
              <p:cNvSpPr/>
              <p:nvPr/>
            </p:nvSpPr>
            <p:spPr>
              <a:xfrm flipV="1">
                <a:off x="4002003" y="2445466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9F94BD9A-5E8B-1F8C-B9FA-B06DAE7CAB18}"/>
                  </a:ext>
                </a:extLst>
              </p:cNvPr>
              <p:cNvSpPr/>
              <p:nvPr/>
            </p:nvSpPr>
            <p:spPr>
              <a:xfrm rot="3492990" flipV="1">
                <a:off x="3752061" y="2994874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3BCAC708-BAAC-0FD2-4804-BDD34B60EC3C}"/>
                  </a:ext>
                </a:extLst>
              </p:cNvPr>
              <p:cNvSpPr/>
              <p:nvPr/>
            </p:nvSpPr>
            <p:spPr>
              <a:xfrm flipV="1">
                <a:off x="3890320" y="3296647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B283A72B-07A3-7DAA-A625-072BD2D8A49F}"/>
                  </a:ext>
                </a:extLst>
              </p:cNvPr>
              <p:cNvSpPr/>
              <p:nvPr/>
            </p:nvSpPr>
            <p:spPr>
              <a:xfrm flipV="1">
                <a:off x="3801788" y="3775297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33603230-4145-A291-170D-6EA0D8E2CE88}"/>
                  </a:ext>
                </a:extLst>
              </p:cNvPr>
              <p:cNvSpPr/>
              <p:nvPr/>
            </p:nvSpPr>
            <p:spPr>
              <a:xfrm flipV="1">
                <a:off x="3930262" y="4323685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7BA5319C-67A6-2E1C-33F4-D137074347CA}"/>
                  </a:ext>
                </a:extLst>
              </p:cNvPr>
              <p:cNvSpPr/>
              <p:nvPr/>
            </p:nvSpPr>
            <p:spPr>
              <a:xfrm flipV="1">
                <a:off x="3778088" y="471849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7EAA0863-E227-4255-5C69-F075DFE232FE}"/>
                  </a:ext>
                </a:extLst>
              </p:cNvPr>
              <p:cNvSpPr/>
              <p:nvPr/>
            </p:nvSpPr>
            <p:spPr>
              <a:xfrm flipV="1">
                <a:off x="3581478" y="526967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200716F1-ADF2-C6C1-05CD-6BF66DD0B851}"/>
                  </a:ext>
                </a:extLst>
              </p:cNvPr>
              <p:cNvSpPr/>
              <p:nvPr/>
            </p:nvSpPr>
            <p:spPr>
              <a:xfrm flipV="1">
                <a:off x="4069660" y="5741000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51345365-FBCB-2163-4DA6-19C067D47450}"/>
                  </a:ext>
                </a:extLst>
              </p:cNvPr>
              <p:cNvSpPr/>
              <p:nvPr/>
            </p:nvSpPr>
            <p:spPr>
              <a:xfrm flipV="1">
                <a:off x="3831554" y="6139150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6830C82F-1BBE-9B02-9CA8-8D2FB6DF41E6}"/>
                  </a:ext>
                </a:extLst>
              </p:cNvPr>
              <p:cNvSpPr/>
              <p:nvPr/>
            </p:nvSpPr>
            <p:spPr>
              <a:xfrm flipV="1">
                <a:off x="2719792" y="85862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D4565835-3404-EBEE-FF5C-69A0E6F6682E}"/>
                  </a:ext>
                </a:extLst>
              </p:cNvPr>
              <p:cNvSpPr/>
              <p:nvPr/>
            </p:nvSpPr>
            <p:spPr>
              <a:xfrm flipV="1">
                <a:off x="2579747" y="1062354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0B9F59B7-5779-E181-90EF-7C94066D1ACA}"/>
                  </a:ext>
                </a:extLst>
              </p:cNvPr>
              <p:cNvSpPr/>
              <p:nvPr/>
            </p:nvSpPr>
            <p:spPr>
              <a:xfrm flipV="1">
                <a:off x="2785707" y="1603892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206022E2-F325-C9E7-055D-B2707A9E077F}"/>
                  </a:ext>
                </a:extLst>
              </p:cNvPr>
              <p:cNvSpPr/>
              <p:nvPr/>
            </p:nvSpPr>
            <p:spPr>
              <a:xfrm flipV="1">
                <a:off x="2704671" y="2044580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C54C0477-4009-98A7-1506-FB27B0481189}"/>
                  </a:ext>
                </a:extLst>
              </p:cNvPr>
              <p:cNvSpPr/>
              <p:nvPr/>
            </p:nvSpPr>
            <p:spPr>
              <a:xfrm flipV="1">
                <a:off x="2949841" y="2487987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DC7319D1-4CA4-D47A-F4DE-A50CFC17C66D}"/>
                  </a:ext>
                </a:extLst>
              </p:cNvPr>
              <p:cNvSpPr/>
              <p:nvPr/>
            </p:nvSpPr>
            <p:spPr>
              <a:xfrm rot="3492990" flipV="1">
                <a:off x="2699899" y="3037395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A816E1A8-32E9-39A2-D76E-8655CAB8BB37}"/>
                  </a:ext>
                </a:extLst>
              </p:cNvPr>
              <p:cNvSpPr/>
              <p:nvPr/>
            </p:nvSpPr>
            <p:spPr>
              <a:xfrm flipV="1">
                <a:off x="2838158" y="333916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57B914E5-960F-33E3-11B3-D2E12E9FE773}"/>
                  </a:ext>
                </a:extLst>
              </p:cNvPr>
              <p:cNvSpPr/>
              <p:nvPr/>
            </p:nvSpPr>
            <p:spPr>
              <a:xfrm flipV="1">
                <a:off x="2749626" y="3817818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CF3B901C-5E9A-DAFF-814D-63176E2F31A3}"/>
                  </a:ext>
                </a:extLst>
              </p:cNvPr>
              <p:cNvSpPr/>
              <p:nvPr/>
            </p:nvSpPr>
            <p:spPr>
              <a:xfrm flipV="1">
                <a:off x="2878100" y="4366206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A229A140-B430-B928-39E4-82DBFA25EEB8}"/>
                  </a:ext>
                </a:extLst>
              </p:cNvPr>
              <p:cNvSpPr/>
              <p:nvPr/>
            </p:nvSpPr>
            <p:spPr>
              <a:xfrm flipV="1">
                <a:off x="2725926" y="4761012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F545F995-E719-18CB-FB8B-7B739724DE08}"/>
                  </a:ext>
                </a:extLst>
              </p:cNvPr>
              <p:cNvSpPr/>
              <p:nvPr/>
            </p:nvSpPr>
            <p:spPr>
              <a:xfrm flipV="1">
                <a:off x="2529316" y="5312199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22C0B764-0451-FE7E-442B-38B6D78744D0}"/>
                  </a:ext>
                </a:extLst>
              </p:cNvPr>
              <p:cNvSpPr/>
              <p:nvPr/>
            </p:nvSpPr>
            <p:spPr>
              <a:xfrm flipV="1">
                <a:off x="3017498" y="578352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99203299-A413-E4B0-69BF-2BE46271AA8D}"/>
                  </a:ext>
                </a:extLst>
              </p:cNvPr>
              <p:cNvSpPr/>
              <p:nvPr/>
            </p:nvSpPr>
            <p:spPr>
              <a:xfrm flipV="1">
                <a:off x="2779392" y="6181671"/>
                <a:ext cx="992121" cy="69818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DE5237EF-A399-78EC-0B33-0A2857ADB4A4}"/>
              </a:ext>
            </a:extLst>
          </p:cNvPr>
          <p:cNvGrpSpPr/>
          <p:nvPr/>
        </p:nvGrpSpPr>
        <p:grpSpPr>
          <a:xfrm>
            <a:off x="4678478" y="-1021782"/>
            <a:ext cx="2343759" cy="6369971"/>
            <a:chOff x="5271405" y="194843"/>
            <a:chExt cx="2343759" cy="6369971"/>
          </a:xfrm>
        </p:grpSpPr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A3E17CC7-1B3E-2387-49D3-B51B061B1D89}"/>
                </a:ext>
              </a:extLst>
            </p:cNvPr>
            <p:cNvSpPr/>
            <p:nvPr/>
          </p:nvSpPr>
          <p:spPr>
            <a:xfrm>
              <a:off x="5271405" y="3973545"/>
              <a:ext cx="584742" cy="1997691"/>
            </a:xfrm>
            <a:custGeom>
              <a:avLst/>
              <a:gdLst>
                <a:gd name="connsiteX0" fmla="*/ 396259 w 574580"/>
                <a:gd name="connsiteY0" fmla="*/ 0 h 1997691"/>
                <a:gd name="connsiteX1" fmla="*/ 550501 w 574580"/>
                <a:gd name="connsiteY1" fmla="*/ 31140 h 1997691"/>
                <a:gd name="connsiteX2" fmla="*/ 574580 w 574580"/>
                <a:gd name="connsiteY2" fmla="*/ 44210 h 1997691"/>
                <a:gd name="connsiteX3" fmla="*/ 574580 w 574580"/>
                <a:gd name="connsiteY3" fmla="*/ 1601432 h 1997691"/>
                <a:gd name="connsiteX4" fmla="*/ 178321 w 574580"/>
                <a:gd name="connsiteY4" fmla="*/ 1997691 h 1997691"/>
                <a:gd name="connsiteX5" fmla="*/ 24079 w 574580"/>
                <a:gd name="connsiteY5" fmla="*/ 1966551 h 1997691"/>
                <a:gd name="connsiteX6" fmla="*/ 0 w 574580"/>
                <a:gd name="connsiteY6" fmla="*/ 1953481 h 1997691"/>
                <a:gd name="connsiteX7" fmla="*/ 0 w 574580"/>
                <a:gd name="connsiteY7" fmla="*/ 396259 h 1997691"/>
                <a:gd name="connsiteX8" fmla="*/ 396259 w 574580"/>
                <a:gd name="connsiteY8" fmla="*/ 0 h 1997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580" h="1997691">
                  <a:moveTo>
                    <a:pt x="396259" y="0"/>
                  </a:moveTo>
                  <a:cubicBezTo>
                    <a:pt x="450971" y="0"/>
                    <a:pt x="503093" y="11088"/>
                    <a:pt x="550501" y="31140"/>
                  </a:cubicBezTo>
                  <a:lnTo>
                    <a:pt x="574580" y="44210"/>
                  </a:lnTo>
                  <a:lnTo>
                    <a:pt x="574580" y="1601432"/>
                  </a:lnTo>
                  <a:cubicBezTo>
                    <a:pt x="574580" y="1820280"/>
                    <a:pt x="397169" y="1997691"/>
                    <a:pt x="178321" y="1997691"/>
                  </a:cubicBezTo>
                  <a:cubicBezTo>
                    <a:pt x="123609" y="1997691"/>
                    <a:pt x="71487" y="1986603"/>
                    <a:pt x="24079" y="1966551"/>
                  </a:cubicBezTo>
                  <a:lnTo>
                    <a:pt x="0" y="1953481"/>
                  </a:lnTo>
                  <a:lnTo>
                    <a:pt x="0" y="396259"/>
                  </a:lnTo>
                  <a:cubicBezTo>
                    <a:pt x="0" y="177411"/>
                    <a:pt x="177411" y="0"/>
                    <a:pt x="396259" y="0"/>
                  </a:cubicBezTo>
                  <a:close/>
                </a:path>
              </a:pathLst>
            </a:custGeom>
            <a:gradFill>
              <a:gsLst>
                <a:gs pos="0">
                  <a:srgbClr val="EC7EFE"/>
                </a:gs>
                <a:gs pos="41000">
                  <a:srgbClr val="D84B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C044AFC1-7681-A513-A240-BFA23264170A}"/>
                </a:ext>
              </a:extLst>
            </p:cNvPr>
            <p:cNvSpPr/>
            <p:nvPr/>
          </p:nvSpPr>
          <p:spPr>
            <a:xfrm>
              <a:off x="5271407" y="4007594"/>
              <a:ext cx="792518" cy="2355486"/>
            </a:xfrm>
            <a:custGeom>
              <a:avLst/>
              <a:gdLst>
                <a:gd name="connsiteX0" fmla="*/ 574580 w 792518"/>
                <a:gd name="connsiteY0" fmla="*/ 0 h 2355486"/>
                <a:gd name="connsiteX1" fmla="*/ 617811 w 792518"/>
                <a:gd name="connsiteY1" fmla="*/ 23465 h 2355486"/>
                <a:gd name="connsiteX2" fmla="*/ 792518 w 792518"/>
                <a:gd name="connsiteY2" fmla="*/ 352049 h 2355486"/>
                <a:gd name="connsiteX3" fmla="*/ 792518 w 792518"/>
                <a:gd name="connsiteY3" fmla="*/ 1959227 h 2355486"/>
                <a:gd name="connsiteX4" fmla="*/ 396259 w 792518"/>
                <a:gd name="connsiteY4" fmla="*/ 2355486 h 2355486"/>
                <a:gd name="connsiteX5" fmla="*/ 0 w 792518"/>
                <a:gd name="connsiteY5" fmla="*/ 1959227 h 2355486"/>
                <a:gd name="connsiteX6" fmla="*/ 0 w 792518"/>
                <a:gd name="connsiteY6" fmla="*/ 1909271 h 2355486"/>
                <a:gd name="connsiteX7" fmla="*/ 24079 w 792518"/>
                <a:gd name="connsiteY7" fmla="*/ 1922341 h 2355486"/>
                <a:gd name="connsiteX8" fmla="*/ 178321 w 792518"/>
                <a:gd name="connsiteY8" fmla="*/ 1953481 h 2355486"/>
                <a:gd name="connsiteX9" fmla="*/ 574580 w 792518"/>
                <a:gd name="connsiteY9" fmla="*/ 1557222 h 2355486"/>
                <a:gd name="connsiteX10" fmla="*/ 574580 w 792518"/>
                <a:gd name="connsiteY10" fmla="*/ 0 h 235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2518" h="2355486">
                  <a:moveTo>
                    <a:pt x="574580" y="0"/>
                  </a:moveTo>
                  <a:lnTo>
                    <a:pt x="617811" y="23465"/>
                  </a:lnTo>
                  <a:cubicBezTo>
                    <a:pt x="723217" y="94675"/>
                    <a:pt x="792518" y="215269"/>
                    <a:pt x="792518" y="352049"/>
                  </a:cubicBezTo>
                  <a:lnTo>
                    <a:pt x="792518" y="1959227"/>
                  </a:lnTo>
                  <a:cubicBezTo>
                    <a:pt x="792518" y="2178075"/>
                    <a:pt x="615107" y="2355486"/>
                    <a:pt x="396259" y="2355486"/>
                  </a:cubicBezTo>
                  <a:cubicBezTo>
                    <a:pt x="177411" y="2355486"/>
                    <a:pt x="0" y="2178075"/>
                    <a:pt x="0" y="1959227"/>
                  </a:cubicBezTo>
                  <a:lnTo>
                    <a:pt x="0" y="1909271"/>
                  </a:lnTo>
                  <a:lnTo>
                    <a:pt x="24079" y="1922341"/>
                  </a:lnTo>
                  <a:cubicBezTo>
                    <a:pt x="71487" y="1942393"/>
                    <a:pt x="123609" y="1953481"/>
                    <a:pt x="178321" y="1953481"/>
                  </a:cubicBezTo>
                  <a:cubicBezTo>
                    <a:pt x="397169" y="1953481"/>
                    <a:pt x="574580" y="1776070"/>
                    <a:pt x="574580" y="1557222"/>
                  </a:cubicBezTo>
                  <a:lnTo>
                    <a:pt x="574580" y="0"/>
                  </a:lnTo>
                  <a:close/>
                </a:path>
              </a:pathLst>
            </a:custGeom>
            <a:gradFill>
              <a:gsLst>
                <a:gs pos="0">
                  <a:srgbClr val="6600CC"/>
                </a:gs>
                <a:gs pos="100000">
                  <a:srgbClr val="9225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53F28554-68FD-0EC8-623D-55FC6292E210}"/>
                </a:ext>
              </a:extLst>
            </p:cNvPr>
            <p:cNvSpPr/>
            <p:nvPr/>
          </p:nvSpPr>
          <p:spPr>
            <a:xfrm>
              <a:off x="5280932" y="6089980"/>
              <a:ext cx="574264" cy="357680"/>
            </a:xfrm>
            <a:custGeom>
              <a:avLst/>
              <a:gdLst>
                <a:gd name="connsiteX0" fmla="*/ 220393 w 574264"/>
                <a:gd name="connsiteY0" fmla="*/ 0 h 330426"/>
                <a:gd name="connsiteX1" fmla="*/ 540597 w 574264"/>
                <a:gd name="connsiteY1" fmla="*/ 0 h 330426"/>
                <a:gd name="connsiteX2" fmla="*/ 556944 w 574264"/>
                <a:gd name="connsiteY2" fmla="*/ 24246 h 330426"/>
                <a:gd name="connsiteX3" fmla="*/ 574264 w 574264"/>
                <a:gd name="connsiteY3" fmla="*/ 110033 h 330426"/>
                <a:gd name="connsiteX4" fmla="*/ 574263 w 574264"/>
                <a:gd name="connsiteY4" fmla="*/ 110033 h 330426"/>
                <a:gd name="connsiteX5" fmla="*/ 353870 w 574264"/>
                <a:gd name="connsiteY5" fmla="*/ 330426 h 330426"/>
                <a:gd name="connsiteX6" fmla="*/ 33667 w 574264"/>
                <a:gd name="connsiteY6" fmla="*/ 330425 h 330426"/>
                <a:gd name="connsiteX7" fmla="*/ 17320 w 574264"/>
                <a:gd name="connsiteY7" fmla="*/ 306179 h 330426"/>
                <a:gd name="connsiteX8" fmla="*/ 4478 w 574264"/>
                <a:gd name="connsiteY8" fmla="*/ 264809 h 330426"/>
                <a:gd name="connsiteX9" fmla="*/ 0 w 574264"/>
                <a:gd name="connsiteY9" fmla="*/ 220393 h 330426"/>
                <a:gd name="connsiteX10" fmla="*/ 4478 w 574264"/>
                <a:gd name="connsiteY10" fmla="*/ 175976 h 330426"/>
                <a:gd name="connsiteX11" fmla="*/ 220393 w 574264"/>
                <a:gd name="connsiteY11" fmla="*/ 0 h 33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4264" h="330426">
                  <a:moveTo>
                    <a:pt x="220393" y="0"/>
                  </a:moveTo>
                  <a:lnTo>
                    <a:pt x="540597" y="0"/>
                  </a:lnTo>
                  <a:lnTo>
                    <a:pt x="556944" y="24246"/>
                  </a:lnTo>
                  <a:cubicBezTo>
                    <a:pt x="568097" y="50614"/>
                    <a:pt x="574264" y="79603"/>
                    <a:pt x="574264" y="110033"/>
                  </a:cubicBezTo>
                  <a:lnTo>
                    <a:pt x="574263" y="110033"/>
                  </a:lnTo>
                  <a:cubicBezTo>
                    <a:pt x="574263" y="231753"/>
                    <a:pt x="475590" y="330426"/>
                    <a:pt x="353870" y="330426"/>
                  </a:cubicBezTo>
                  <a:lnTo>
                    <a:pt x="33667" y="330425"/>
                  </a:lnTo>
                  <a:lnTo>
                    <a:pt x="17320" y="306179"/>
                  </a:lnTo>
                  <a:cubicBezTo>
                    <a:pt x="11744" y="292996"/>
                    <a:pt x="7414" y="279156"/>
                    <a:pt x="4478" y="264809"/>
                  </a:cubicBezTo>
                  <a:lnTo>
                    <a:pt x="0" y="220393"/>
                  </a:lnTo>
                  <a:lnTo>
                    <a:pt x="4478" y="175976"/>
                  </a:lnTo>
                  <a:cubicBezTo>
                    <a:pt x="25029" y="75547"/>
                    <a:pt x="113888" y="0"/>
                    <a:pt x="220393" y="0"/>
                  </a:cubicBezTo>
                  <a:close/>
                </a:path>
              </a:pathLst>
            </a:custGeom>
            <a:gradFill>
              <a:gsLst>
                <a:gs pos="100000">
                  <a:srgbClr val="505086"/>
                </a:gs>
                <a:gs pos="0">
                  <a:srgbClr val="8080B3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E07B9BA5-F5AF-96D9-8BFD-3084A7313CEE}"/>
                </a:ext>
              </a:extLst>
            </p:cNvPr>
            <p:cNvSpPr/>
            <p:nvPr/>
          </p:nvSpPr>
          <p:spPr>
            <a:xfrm>
              <a:off x="5294914" y="6089979"/>
              <a:ext cx="758854" cy="440786"/>
            </a:xfrm>
            <a:custGeom>
              <a:avLst/>
              <a:gdLst>
                <a:gd name="connsiteX0" fmla="*/ 506930 w 758854"/>
                <a:gd name="connsiteY0" fmla="*/ 0 h 440786"/>
                <a:gd name="connsiteX1" fmla="*/ 538461 w 758854"/>
                <a:gd name="connsiteY1" fmla="*/ 0 h 440786"/>
                <a:gd name="connsiteX2" fmla="*/ 758854 w 758854"/>
                <a:gd name="connsiteY2" fmla="*/ 220393 h 440786"/>
                <a:gd name="connsiteX3" fmla="*/ 758853 w 758854"/>
                <a:gd name="connsiteY3" fmla="*/ 220393 h 440786"/>
                <a:gd name="connsiteX4" fmla="*/ 538460 w 758854"/>
                <a:gd name="connsiteY4" fmla="*/ 440786 h 440786"/>
                <a:gd name="connsiteX5" fmla="*/ 186726 w 758854"/>
                <a:gd name="connsiteY5" fmla="*/ 440785 h 440786"/>
                <a:gd name="connsiteX6" fmla="*/ 30885 w 758854"/>
                <a:gd name="connsiteY6" fmla="*/ 376234 h 440786"/>
                <a:gd name="connsiteX7" fmla="*/ 0 w 758854"/>
                <a:gd name="connsiteY7" fmla="*/ 330425 h 440786"/>
                <a:gd name="connsiteX8" fmla="*/ 320203 w 758854"/>
                <a:gd name="connsiteY8" fmla="*/ 330426 h 440786"/>
                <a:gd name="connsiteX9" fmla="*/ 540596 w 758854"/>
                <a:gd name="connsiteY9" fmla="*/ 110033 h 440786"/>
                <a:gd name="connsiteX10" fmla="*/ 540597 w 758854"/>
                <a:gd name="connsiteY10" fmla="*/ 110033 h 440786"/>
                <a:gd name="connsiteX11" fmla="*/ 523277 w 758854"/>
                <a:gd name="connsiteY11" fmla="*/ 24246 h 440786"/>
                <a:gd name="connsiteX12" fmla="*/ 506930 w 758854"/>
                <a:gd name="connsiteY12" fmla="*/ 0 h 44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8854" h="440786">
                  <a:moveTo>
                    <a:pt x="506930" y="0"/>
                  </a:moveTo>
                  <a:lnTo>
                    <a:pt x="538461" y="0"/>
                  </a:lnTo>
                  <a:cubicBezTo>
                    <a:pt x="660181" y="0"/>
                    <a:pt x="758854" y="98673"/>
                    <a:pt x="758854" y="220393"/>
                  </a:cubicBezTo>
                  <a:lnTo>
                    <a:pt x="758853" y="220393"/>
                  </a:lnTo>
                  <a:cubicBezTo>
                    <a:pt x="758853" y="342113"/>
                    <a:pt x="660180" y="440786"/>
                    <a:pt x="538460" y="440786"/>
                  </a:cubicBezTo>
                  <a:lnTo>
                    <a:pt x="186726" y="440785"/>
                  </a:lnTo>
                  <a:cubicBezTo>
                    <a:pt x="125866" y="440785"/>
                    <a:pt x="70768" y="416117"/>
                    <a:pt x="30885" y="376234"/>
                  </a:cubicBezTo>
                  <a:lnTo>
                    <a:pt x="0" y="330425"/>
                  </a:lnTo>
                  <a:lnTo>
                    <a:pt x="320203" y="330426"/>
                  </a:lnTo>
                  <a:cubicBezTo>
                    <a:pt x="441923" y="330426"/>
                    <a:pt x="540596" y="231753"/>
                    <a:pt x="540596" y="110033"/>
                  </a:cubicBezTo>
                  <a:lnTo>
                    <a:pt x="540597" y="110033"/>
                  </a:lnTo>
                  <a:cubicBezTo>
                    <a:pt x="540597" y="79603"/>
                    <a:pt x="534430" y="50614"/>
                    <a:pt x="523277" y="24246"/>
                  </a:cubicBezTo>
                  <a:lnTo>
                    <a:pt x="506930" y="0"/>
                  </a:lnTo>
                  <a:close/>
                </a:path>
              </a:pathLst>
            </a:custGeom>
            <a:gradFill>
              <a:gsLst>
                <a:gs pos="100000">
                  <a:srgbClr val="7267C5"/>
                </a:gs>
                <a:gs pos="53000">
                  <a:srgbClr val="000066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69" name="Arc 268">
              <a:extLst>
                <a:ext uri="{FF2B5EF4-FFF2-40B4-BE49-F238E27FC236}">
                  <a16:creationId xmlns:a16="http://schemas.microsoft.com/office/drawing/2014/main" id="{E6EFA71B-EABF-E8AA-0BB4-145ED957C3C0}"/>
                </a:ext>
              </a:extLst>
            </p:cNvPr>
            <p:cNvSpPr/>
            <p:nvPr/>
          </p:nvSpPr>
          <p:spPr>
            <a:xfrm rot="16200000">
              <a:off x="5356640" y="4098090"/>
              <a:ext cx="711601" cy="686279"/>
            </a:xfrm>
            <a:prstGeom prst="arc">
              <a:avLst>
                <a:gd name="adj1" fmla="val 15861683"/>
                <a:gd name="adj2" fmla="val 1683931"/>
              </a:avLst>
            </a:prstGeom>
            <a:ln w="95250" cap="rnd">
              <a:gradFill>
                <a:gsLst>
                  <a:gs pos="20000">
                    <a:schemeClr val="accent1">
                      <a:lumMod val="5000"/>
                      <a:lumOff val="95000"/>
                    </a:schemeClr>
                  </a:gs>
                  <a:gs pos="77000">
                    <a:srgbClr val="E481F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52B92DFE-EBF4-FF2A-7DC4-6AFD48E7C9F4}"/>
                </a:ext>
              </a:extLst>
            </p:cNvPr>
            <p:cNvCxnSpPr>
              <a:cxnSpLocks/>
            </p:cNvCxnSpPr>
            <p:nvPr/>
          </p:nvCxnSpPr>
          <p:spPr>
            <a:xfrm>
              <a:off x="5369301" y="4675533"/>
              <a:ext cx="0" cy="443797"/>
            </a:xfrm>
            <a:prstGeom prst="line">
              <a:avLst/>
            </a:prstGeom>
            <a:ln w="952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A3DA0015-6A92-7048-89F4-B3735EAB1C45}"/>
                </a:ext>
              </a:extLst>
            </p:cNvPr>
            <p:cNvCxnSpPr>
              <a:cxnSpLocks/>
            </p:cNvCxnSpPr>
            <p:nvPr/>
          </p:nvCxnSpPr>
          <p:spPr>
            <a:xfrm>
              <a:off x="5369301" y="5309045"/>
              <a:ext cx="0" cy="0"/>
            </a:xfrm>
            <a:prstGeom prst="line">
              <a:avLst/>
            </a:prstGeom>
            <a:ln w="1016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2" name="Rectangle: Rounded Corners 271">
              <a:extLst>
                <a:ext uri="{FF2B5EF4-FFF2-40B4-BE49-F238E27FC236}">
                  <a16:creationId xmlns:a16="http://schemas.microsoft.com/office/drawing/2014/main" id="{6778478D-B921-4982-3D3F-4D71BCAD24D3}"/>
                </a:ext>
              </a:extLst>
            </p:cNvPr>
            <p:cNvSpPr/>
            <p:nvPr/>
          </p:nvSpPr>
          <p:spPr>
            <a:xfrm>
              <a:off x="5803274" y="1942914"/>
              <a:ext cx="1192192" cy="4237967"/>
            </a:xfrm>
            <a:prstGeom prst="roundRect">
              <a:avLst>
                <a:gd name="adj" fmla="val 50000"/>
              </a:avLst>
            </a:prstGeom>
            <a:gradFill>
              <a:gsLst>
                <a:gs pos="81000">
                  <a:srgbClr val="33B6FF"/>
                </a:gs>
                <a:gs pos="0">
                  <a:srgbClr val="4D6FFD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38EA85BD-E55E-EF3D-2651-48B26DA7E09F}"/>
                </a:ext>
              </a:extLst>
            </p:cNvPr>
            <p:cNvSpPr/>
            <p:nvPr/>
          </p:nvSpPr>
          <p:spPr>
            <a:xfrm>
              <a:off x="5803274" y="1942914"/>
              <a:ext cx="887844" cy="3605069"/>
            </a:xfrm>
            <a:custGeom>
              <a:avLst/>
              <a:gdLst>
                <a:gd name="connsiteX0" fmla="*/ 596096 w 887844"/>
                <a:gd name="connsiteY0" fmla="*/ 0 h 3605069"/>
                <a:gd name="connsiteX1" fmla="*/ 828124 w 887844"/>
                <a:gd name="connsiteY1" fmla="*/ 46844 h 3605069"/>
                <a:gd name="connsiteX2" fmla="*/ 887844 w 887844"/>
                <a:gd name="connsiteY2" fmla="*/ 79259 h 3605069"/>
                <a:gd name="connsiteX3" fmla="*/ 887844 w 887844"/>
                <a:gd name="connsiteY3" fmla="*/ 3008973 h 3605069"/>
                <a:gd name="connsiteX4" fmla="*/ 291748 w 887844"/>
                <a:gd name="connsiteY4" fmla="*/ 3605069 h 3605069"/>
                <a:gd name="connsiteX5" fmla="*/ 59720 w 887844"/>
                <a:gd name="connsiteY5" fmla="*/ 3558225 h 3605069"/>
                <a:gd name="connsiteX6" fmla="*/ 0 w 887844"/>
                <a:gd name="connsiteY6" fmla="*/ 3525810 h 3605069"/>
                <a:gd name="connsiteX7" fmla="*/ 0 w 887844"/>
                <a:gd name="connsiteY7" fmla="*/ 596096 h 3605069"/>
                <a:gd name="connsiteX8" fmla="*/ 596096 w 887844"/>
                <a:gd name="connsiteY8" fmla="*/ 0 h 3605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844" h="3605069">
                  <a:moveTo>
                    <a:pt x="596096" y="0"/>
                  </a:moveTo>
                  <a:cubicBezTo>
                    <a:pt x="678400" y="0"/>
                    <a:pt x="756808" y="16680"/>
                    <a:pt x="828124" y="46844"/>
                  </a:cubicBezTo>
                  <a:lnTo>
                    <a:pt x="887844" y="79259"/>
                  </a:lnTo>
                  <a:lnTo>
                    <a:pt x="887844" y="3008973"/>
                  </a:lnTo>
                  <a:cubicBezTo>
                    <a:pt x="887844" y="3338188"/>
                    <a:pt x="620963" y="3605069"/>
                    <a:pt x="291748" y="3605069"/>
                  </a:cubicBezTo>
                  <a:cubicBezTo>
                    <a:pt x="209444" y="3605069"/>
                    <a:pt x="131037" y="3588389"/>
                    <a:pt x="59720" y="3558225"/>
                  </a:cubicBezTo>
                  <a:lnTo>
                    <a:pt x="0" y="3525810"/>
                  </a:lnTo>
                  <a:lnTo>
                    <a:pt x="0" y="596096"/>
                  </a:lnTo>
                  <a:cubicBezTo>
                    <a:pt x="0" y="266881"/>
                    <a:pt x="266881" y="0"/>
                    <a:pt x="596096" y="0"/>
                  </a:cubicBezTo>
                  <a:close/>
                </a:path>
              </a:pathLst>
            </a:custGeom>
            <a:gradFill>
              <a:gsLst>
                <a:gs pos="100000">
                  <a:srgbClr val="33B6FF"/>
                </a:gs>
                <a:gs pos="0">
                  <a:srgbClr val="71E6FF"/>
                </a:gs>
              </a:gsLst>
              <a:lin ang="18900000" scaled="1"/>
            </a:gradFill>
            <a:ln>
              <a:solidFill>
                <a:srgbClr val="22DBE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F8CF6007-18EB-DF12-071C-9B301E206FF8}"/>
                </a:ext>
              </a:extLst>
            </p:cNvPr>
            <p:cNvSpPr/>
            <p:nvPr/>
          </p:nvSpPr>
          <p:spPr>
            <a:xfrm>
              <a:off x="5813435" y="6013196"/>
              <a:ext cx="973625" cy="222124"/>
            </a:xfrm>
            <a:custGeom>
              <a:avLst/>
              <a:gdLst>
                <a:gd name="connsiteX0" fmla="*/ 167685 w 973625"/>
                <a:gd name="connsiteY0" fmla="*/ 0 h 222124"/>
                <a:gd name="connsiteX1" fmla="*/ 962635 w 973625"/>
                <a:gd name="connsiteY1" fmla="*/ 0 h 222124"/>
                <a:gd name="connsiteX2" fmla="*/ 973625 w 973625"/>
                <a:gd name="connsiteY2" fmla="*/ 54439 h 222124"/>
                <a:gd name="connsiteX3" fmla="*/ 805940 w 973625"/>
                <a:gd name="connsiteY3" fmla="*/ 222124 h 222124"/>
                <a:gd name="connsiteX4" fmla="*/ 10991 w 973625"/>
                <a:gd name="connsiteY4" fmla="*/ 222124 h 222124"/>
                <a:gd name="connsiteX5" fmla="*/ 0 w 973625"/>
                <a:gd name="connsiteY5" fmla="*/ 167685 h 222124"/>
                <a:gd name="connsiteX6" fmla="*/ 167685 w 973625"/>
                <a:gd name="connsiteY6" fmla="*/ 0 h 22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3625" h="222124">
                  <a:moveTo>
                    <a:pt x="167685" y="0"/>
                  </a:moveTo>
                  <a:lnTo>
                    <a:pt x="962635" y="0"/>
                  </a:lnTo>
                  <a:lnTo>
                    <a:pt x="973625" y="54439"/>
                  </a:lnTo>
                  <a:cubicBezTo>
                    <a:pt x="973625" y="147049"/>
                    <a:pt x="898550" y="222124"/>
                    <a:pt x="805940" y="222124"/>
                  </a:cubicBezTo>
                  <a:lnTo>
                    <a:pt x="10991" y="222124"/>
                  </a:lnTo>
                  <a:lnTo>
                    <a:pt x="0" y="167685"/>
                  </a:lnTo>
                  <a:cubicBezTo>
                    <a:pt x="0" y="75075"/>
                    <a:pt x="75075" y="0"/>
                    <a:pt x="167685" y="0"/>
                  </a:cubicBezTo>
                  <a:close/>
                </a:path>
              </a:pathLst>
            </a:custGeom>
            <a:gradFill>
              <a:gsLst>
                <a:gs pos="100000">
                  <a:srgbClr val="505086"/>
                </a:gs>
                <a:gs pos="0">
                  <a:srgbClr val="8080B3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A641BB27-1BF1-0192-8393-D1E8E53ACD01}"/>
                </a:ext>
              </a:extLst>
            </p:cNvPr>
            <p:cNvSpPr/>
            <p:nvPr/>
          </p:nvSpPr>
          <p:spPr>
            <a:xfrm>
              <a:off x="5814266" y="6013196"/>
              <a:ext cx="1181201" cy="335370"/>
            </a:xfrm>
            <a:custGeom>
              <a:avLst/>
              <a:gdLst>
                <a:gd name="connsiteX0" fmla="*/ 951644 w 1181201"/>
                <a:gd name="connsiteY0" fmla="*/ 0 h 335370"/>
                <a:gd name="connsiteX1" fmla="*/ 1013516 w 1181201"/>
                <a:gd name="connsiteY1" fmla="*/ 0 h 335370"/>
                <a:gd name="connsiteX2" fmla="*/ 1181201 w 1181201"/>
                <a:gd name="connsiteY2" fmla="*/ 167685 h 335370"/>
                <a:gd name="connsiteX3" fmla="*/ 1013516 w 1181201"/>
                <a:gd name="connsiteY3" fmla="*/ 335370 h 335370"/>
                <a:gd name="connsiteX4" fmla="*/ 156694 w 1181201"/>
                <a:gd name="connsiteY4" fmla="*/ 335370 h 335370"/>
                <a:gd name="connsiteX5" fmla="*/ 2187 w 1181201"/>
                <a:gd name="connsiteY5" fmla="*/ 232956 h 335370"/>
                <a:gd name="connsiteX6" fmla="*/ 0 w 1181201"/>
                <a:gd name="connsiteY6" fmla="*/ 222124 h 335370"/>
                <a:gd name="connsiteX7" fmla="*/ 794949 w 1181201"/>
                <a:gd name="connsiteY7" fmla="*/ 222124 h 335370"/>
                <a:gd name="connsiteX8" fmla="*/ 962634 w 1181201"/>
                <a:gd name="connsiteY8" fmla="*/ 54439 h 335370"/>
                <a:gd name="connsiteX9" fmla="*/ 951644 w 1181201"/>
                <a:gd name="connsiteY9" fmla="*/ 0 h 3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1201" h="335370">
                  <a:moveTo>
                    <a:pt x="951644" y="0"/>
                  </a:moveTo>
                  <a:lnTo>
                    <a:pt x="1013516" y="0"/>
                  </a:lnTo>
                  <a:cubicBezTo>
                    <a:pt x="1106126" y="0"/>
                    <a:pt x="1181201" y="75075"/>
                    <a:pt x="1181201" y="167685"/>
                  </a:cubicBezTo>
                  <a:cubicBezTo>
                    <a:pt x="1181201" y="260295"/>
                    <a:pt x="1106126" y="335370"/>
                    <a:pt x="1013516" y="335370"/>
                  </a:cubicBezTo>
                  <a:lnTo>
                    <a:pt x="156694" y="335370"/>
                  </a:lnTo>
                  <a:cubicBezTo>
                    <a:pt x="87237" y="335370"/>
                    <a:pt x="27643" y="293141"/>
                    <a:pt x="2187" y="232956"/>
                  </a:cubicBezTo>
                  <a:lnTo>
                    <a:pt x="0" y="222124"/>
                  </a:lnTo>
                  <a:lnTo>
                    <a:pt x="794949" y="222124"/>
                  </a:lnTo>
                  <a:cubicBezTo>
                    <a:pt x="887559" y="222124"/>
                    <a:pt x="962634" y="147049"/>
                    <a:pt x="962634" y="54439"/>
                  </a:cubicBezTo>
                  <a:lnTo>
                    <a:pt x="951644" y="0"/>
                  </a:lnTo>
                  <a:close/>
                </a:path>
              </a:pathLst>
            </a:custGeom>
            <a:gradFill>
              <a:gsLst>
                <a:gs pos="100000">
                  <a:srgbClr val="7267C5"/>
                </a:gs>
                <a:gs pos="53000">
                  <a:srgbClr val="000066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A6303C2-AE26-E7EB-406E-529F3A409013}"/>
                </a:ext>
              </a:extLst>
            </p:cNvPr>
            <p:cNvSpPr/>
            <p:nvPr/>
          </p:nvSpPr>
          <p:spPr>
            <a:xfrm>
              <a:off x="6822644" y="4007594"/>
              <a:ext cx="584742" cy="1997691"/>
            </a:xfrm>
            <a:custGeom>
              <a:avLst/>
              <a:gdLst>
                <a:gd name="connsiteX0" fmla="*/ 396259 w 574580"/>
                <a:gd name="connsiteY0" fmla="*/ 0 h 1997691"/>
                <a:gd name="connsiteX1" fmla="*/ 550501 w 574580"/>
                <a:gd name="connsiteY1" fmla="*/ 31140 h 1997691"/>
                <a:gd name="connsiteX2" fmla="*/ 574580 w 574580"/>
                <a:gd name="connsiteY2" fmla="*/ 44210 h 1997691"/>
                <a:gd name="connsiteX3" fmla="*/ 574580 w 574580"/>
                <a:gd name="connsiteY3" fmla="*/ 1601432 h 1997691"/>
                <a:gd name="connsiteX4" fmla="*/ 178321 w 574580"/>
                <a:gd name="connsiteY4" fmla="*/ 1997691 h 1997691"/>
                <a:gd name="connsiteX5" fmla="*/ 24079 w 574580"/>
                <a:gd name="connsiteY5" fmla="*/ 1966551 h 1997691"/>
                <a:gd name="connsiteX6" fmla="*/ 0 w 574580"/>
                <a:gd name="connsiteY6" fmla="*/ 1953481 h 1997691"/>
                <a:gd name="connsiteX7" fmla="*/ 0 w 574580"/>
                <a:gd name="connsiteY7" fmla="*/ 396259 h 1997691"/>
                <a:gd name="connsiteX8" fmla="*/ 396259 w 574580"/>
                <a:gd name="connsiteY8" fmla="*/ 0 h 1997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580" h="1997691">
                  <a:moveTo>
                    <a:pt x="396259" y="0"/>
                  </a:moveTo>
                  <a:cubicBezTo>
                    <a:pt x="450971" y="0"/>
                    <a:pt x="503093" y="11088"/>
                    <a:pt x="550501" y="31140"/>
                  </a:cubicBezTo>
                  <a:lnTo>
                    <a:pt x="574580" y="44210"/>
                  </a:lnTo>
                  <a:lnTo>
                    <a:pt x="574580" y="1601432"/>
                  </a:lnTo>
                  <a:cubicBezTo>
                    <a:pt x="574580" y="1820280"/>
                    <a:pt x="397169" y="1997691"/>
                    <a:pt x="178321" y="1997691"/>
                  </a:cubicBezTo>
                  <a:cubicBezTo>
                    <a:pt x="123609" y="1997691"/>
                    <a:pt x="71487" y="1986603"/>
                    <a:pt x="24079" y="1966551"/>
                  </a:cubicBezTo>
                  <a:lnTo>
                    <a:pt x="0" y="1953481"/>
                  </a:lnTo>
                  <a:lnTo>
                    <a:pt x="0" y="396259"/>
                  </a:lnTo>
                  <a:cubicBezTo>
                    <a:pt x="0" y="177411"/>
                    <a:pt x="177411" y="0"/>
                    <a:pt x="396259" y="0"/>
                  </a:cubicBezTo>
                  <a:close/>
                </a:path>
              </a:pathLst>
            </a:custGeom>
            <a:gradFill>
              <a:gsLst>
                <a:gs pos="0">
                  <a:srgbClr val="EC7EFE"/>
                </a:gs>
                <a:gs pos="41000">
                  <a:srgbClr val="D84B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F97EBB5-3A3B-259C-E418-94B792BA8647}"/>
                </a:ext>
              </a:extLst>
            </p:cNvPr>
            <p:cNvSpPr/>
            <p:nvPr/>
          </p:nvSpPr>
          <p:spPr>
            <a:xfrm>
              <a:off x="6822646" y="4041643"/>
              <a:ext cx="792518" cy="2355486"/>
            </a:xfrm>
            <a:custGeom>
              <a:avLst/>
              <a:gdLst>
                <a:gd name="connsiteX0" fmla="*/ 574580 w 792518"/>
                <a:gd name="connsiteY0" fmla="*/ 0 h 2355486"/>
                <a:gd name="connsiteX1" fmla="*/ 617811 w 792518"/>
                <a:gd name="connsiteY1" fmla="*/ 23465 h 2355486"/>
                <a:gd name="connsiteX2" fmla="*/ 792518 w 792518"/>
                <a:gd name="connsiteY2" fmla="*/ 352049 h 2355486"/>
                <a:gd name="connsiteX3" fmla="*/ 792518 w 792518"/>
                <a:gd name="connsiteY3" fmla="*/ 1959227 h 2355486"/>
                <a:gd name="connsiteX4" fmla="*/ 396259 w 792518"/>
                <a:gd name="connsiteY4" fmla="*/ 2355486 h 2355486"/>
                <a:gd name="connsiteX5" fmla="*/ 0 w 792518"/>
                <a:gd name="connsiteY5" fmla="*/ 1959227 h 2355486"/>
                <a:gd name="connsiteX6" fmla="*/ 0 w 792518"/>
                <a:gd name="connsiteY6" fmla="*/ 1909271 h 2355486"/>
                <a:gd name="connsiteX7" fmla="*/ 24079 w 792518"/>
                <a:gd name="connsiteY7" fmla="*/ 1922341 h 2355486"/>
                <a:gd name="connsiteX8" fmla="*/ 178321 w 792518"/>
                <a:gd name="connsiteY8" fmla="*/ 1953481 h 2355486"/>
                <a:gd name="connsiteX9" fmla="*/ 574580 w 792518"/>
                <a:gd name="connsiteY9" fmla="*/ 1557222 h 2355486"/>
                <a:gd name="connsiteX10" fmla="*/ 574580 w 792518"/>
                <a:gd name="connsiteY10" fmla="*/ 0 h 235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2518" h="2355486">
                  <a:moveTo>
                    <a:pt x="574580" y="0"/>
                  </a:moveTo>
                  <a:lnTo>
                    <a:pt x="617811" y="23465"/>
                  </a:lnTo>
                  <a:cubicBezTo>
                    <a:pt x="723217" y="94675"/>
                    <a:pt x="792518" y="215269"/>
                    <a:pt x="792518" y="352049"/>
                  </a:cubicBezTo>
                  <a:lnTo>
                    <a:pt x="792518" y="1959227"/>
                  </a:lnTo>
                  <a:cubicBezTo>
                    <a:pt x="792518" y="2178075"/>
                    <a:pt x="615107" y="2355486"/>
                    <a:pt x="396259" y="2355486"/>
                  </a:cubicBezTo>
                  <a:cubicBezTo>
                    <a:pt x="177411" y="2355486"/>
                    <a:pt x="0" y="2178075"/>
                    <a:pt x="0" y="1959227"/>
                  </a:cubicBezTo>
                  <a:lnTo>
                    <a:pt x="0" y="1909271"/>
                  </a:lnTo>
                  <a:lnTo>
                    <a:pt x="24079" y="1922341"/>
                  </a:lnTo>
                  <a:cubicBezTo>
                    <a:pt x="71487" y="1942393"/>
                    <a:pt x="123609" y="1953481"/>
                    <a:pt x="178321" y="1953481"/>
                  </a:cubicBezTo>
                  <a:cubicBezTo>
                    <a:pt x="397169" y="1953481"/>
                    <a:pt x="574580" y="1776070"/>
                    <a:pt x="574580" y="1557222"/>
                  </a:cubicBezTo>
                  <a:lnTo>
                    <a:pt x="574580" y="0"/>
                  </a:lnTo>
                  <a:close/>
                </a:path>
              </a:pathLst>
            </a:custGeom>
            <a:gradFill>
              <a:gsLst>
                <a:gs pos="0">
                  <a:srgbClr val="6600CC"/>
                </a:gs>
                <a:gs pos="100000">
                  <a:srgbClr val="9225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9979AE5B-9905-84E6-91A7-B874AC371CB7}"/>
                </a:ext>
              </a:extLst>
            </p:cNvPr>
            <p:cNvSpPr/>
            <p:nvPr/>
          </p:nvSpPr>
          <p:spPr>
            <a:xfrm>
              <a:off x="6832171" y="6124029"/>
              <a:ext cx="574264" cy="357680"/>
            </a:xfrm>
            <a:custGeom>
              <a:avLst/>
              <a:gdLst>
                <a:gd name="connsiteX0" fmla="*/ 220393 w 574264"/>
                <a:gd name="connsiteY0" fmla="*/ 0 h 330426"/>
                <a:gd name="connsiteX1" fmla="*/ 540597 w 574264"/>
                <a:gd name="connsiteY1" fmla="*/ 0 h 330426"/>
                <a:gd name="connsiteX2" fmla="*/ 556944 w 574264"/>
                <a:gd name="connsiteY2" fmla="*/ 24246 h 330426"/>
                <a:gd name="connsiteX3" fmla="*/ 574264 w 574264"/>
                <a:gd name="connsiteY3" fmla="*/ 110033 h 330426"/>
                <a:gd name="connsiteX4" fmla="*/ 574263 w 574264"/>
                <a:gd name="connsiteY4" fmla="*/ 110033 h 330426"/>
                <a:gd name="connsiteX5" fmla="*/ 353870 w 574264"/>
                <a:gd name="connsiteY5" fmla="*/ 330426 h 330426"/>
                <a:gd name="connsiteX6" fmla="*/ 33667 w 574264"/>
                <a:gd name="connsiteY6" fmla="*/ 330425 h 330426"/>
                <a:gd name="connsiteX7" fmla="*/ 17320 w 574264"/>
                <a:gd name="connsiteY7" fmla="*/ 306179 h 330426"/>
                <a:gd name="connsiteX8" fmla="*/ 4478 w 574264"/>
                <a:gd name="connsiteY8" fmla="*/ 264809 h 330426"/>
                <a:gd name="connsiteX9" fmla="*/ 0 w 574264"/>
                <a:gd name="connsiteY9" fmla="*/ 220393 h 330426"/>
                <a:gd name="connsiteX10" fmla="*/ 4478 w 574264"/>
                <a:gd name="connsiteY10" fmla="*/ 175976 h 330426"/>
                <a:gd name="connsiteX11" fmla="*/ 220393 w 574264"/>
                <a:gd name="connsiteY11" fmla="*/ 0 h 33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4264" h="330426">
                  <a:moveTo>
                    <a:pt x="220393" y="0"/>
                  </a:moveTo>
                  <a:lnTo>
                    <a:pt x="540597" y="0"/>
                  </a:lnTo>
                  <a:lnTo>
                    <a:pt x="556944" y="24246"/>
                  </a:lnTo>
                  <a:cubicBezTo>
                    <a:pt x="568097" y="50614"/>
                    <a:pt x="574264" y="79603"/>
                    <a:pt x="574264" y="110033"/>
                  </a:cubicBezTo>
                  <a:lnTo>
                    <a:pt x="574263" y="110033"/>
                  </a:lnTo>
                  <a:cubicBezTo>
                    <a:pt x="574263" y="231753"/>
                    <a:pt x="475590" y="330426"/>
                    <a:pt x="353870" y="330426"/>
                  </a:cubicBezTo>
                  <a:lnTo>
                    <a:pt x="33667" y="330425"/>
                  </a:lnTo>
                  <a:lnTo>
                    <a:pt x="17320" y="306179"/>
                  </a:lnTo>
                  <a:cubicBezTo>
                    <a:pt x="11744" y="292996"/>
                    <a:pt x="7414" y="279156"/>
                    <a:pt x="4478" y="264809"/>
                  </a:cubicBezTo>
                  <a:lnTo>
                    <a:pt x="0" y="220393"/>
                  </a:lnTo>
                  <a:lnTo>
                    <a:pt x="4478" y="175976"/>
                  </a:lnTo>
                  <a:cubicBezTo>
                    <a:pt x="25029" y="75547"/>
                    <a:pt x="113888" y="0"/>
                    <a:pt x="220393" y="0"/>
                  </a:cubicBezTo>
                  <a:close/>
                </a:path>
              </a:pathLst>
            </a:custGeom>
            <a:gradFill>
              <a:gsLst>
                <a:gs pos="100000">
                  <a:srgbClr val="505086"/>
                </a:gs>
                <a:gs pos="0">
                  <a:srgbClr val="8080B3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31CC057-6FC8-79CE-A940-F690DD444B79}"/>
                </a:ext>
              </a:extLst>
            </p:cNvPr>
            <p:cNvSpPr/>
            <p:nvPr/>
          </p:nvSpPr>
          <p:spPr>
            <a:xfrm>
              <a:off x="6846153" y="6124028"/>
              <a:ext cx="758854" cy="440786"/>
            </a:xfrm>
            <a:custGeom>
              <a:avLst/>
              <a:gdLst>
                <a:gd name="connsiteX0" fmla="*/ 506930 w 758854"/>
                <a:gd name="connsiteY0" fmla="*/ 0 h 440786"/>
                <a:gd name="connsiteX1" fmla="*/ 538461 w 758854"/>
                <a:gd name="connsiteY1" fmla="*/ 0 h 440786"/>
                <a:gd name="connsiteX2" fmla="*/ 758854 w 758854"/>
                <a:gd name="connsiteY2" fmla="*/ 220393 h 440786"/>
                <a:gd name="connsiteX3" fmla="*/ 758853 w 758854"/>
                <a:gd name="connsiteY3" fmla="*/ 220393 h 440786"/>
                <a:gd name="connsiteX4" fmla="*/ 538460 w 758854"/>
                <a:gd name="connsiteY4" fmla="*/ 440786 h 440786"/>
                <a:gd name="connsiteX5" fmla="*/ 186726 w 758854"/>
                <a:gd name="connsiteY5" fmla="*/ 440785 h 440786"/>
                <a:gd name="connsiteX6" fmla="*/ 30885 w 758854"/>
                <a:gd name="connsiteY6" fmla="*/ 376234 h 440786"/>
                <a:gd name="connsiteX7" fmla="*/ 0 w 758854"/>
                <a:gd name="connsiteY7" fmla="*/ 330425 h 440786"/>
                <a:gd name="connsiteX8" fmla="*/ 320203 w 758854"/>
                <a:gd name="connsiteY8" fmla="*/ 330426 h 440786"/>
                <a:gd name="connsiteX9" fmla="*/ 540596 w 758854"/>
                <a:gd name="connsiteY9" fmla="*/ 110033 h 440786"/>
                <a:gd name="connsiteX10" fmla="*/ 540597 w 758854"/>
                <a:gd name="connsiteY10" fmla="*/ 110033 h 440786"/>
                <a:gd name="connsiteX11" fmla="*/ 523277 w 758854"/>
                <a:gd name="connsiteY11" fmla="*/ 24246 h 440786"/>
                <a:gd name="connsiteX12" fmla="*/ 506930 w 758854"/>
                <a:gd name="connsiteY12" fmla="*/ 0 h 44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8854" h="440786">
                  <a:moveTo>
                    <a:pt x="506930" y="0"/>
                  </a:moveTo>
                  <a:lnTo>
                    <a:pt x="538461" y="0"/>
                  </a:lnTo>
                  <a:cubicBezTo>
                    <a:pt x="660181" y="0"/>
                    <a:pt x="758854" y="98673"/>
                    <a:pt x="758854" y="220393"/>
                  </a:cubicBezTo>
                  <a:lnTo>
                    <a:pt x="758853" y="220393"/>
                  </a:lnTo>
                  <a:cubicBezTo>
                    <a:pt x="758853" y="342113"/>
                    <a:pt x="660180" y="440786"/>
                    <a:pt x="538460" y="440786"/>
                  </a:cubicBezTo>
                  <a:lnTo>
                    <a:pt x="186726" y="440785"/>
                  </a:lnTo>
                  <a:cubicBezTo>
                    <a:pt x="125866" y="440785"/>
                    <a:pt x="70768" y="416117"/>
                    <a:pt x="30885" y="376234"/>
                  </a:cubicBezTo>
                  <a:lnTo>
                    <a:pt x="0" y="330425"/>
                  </a:lnTo>
                  <a:lnTo>
                    <a:pt x="320203" y="330426"/>
                  </a:lnTo>
                  <a:cubicBezTo>
                    <a:pt x="441923" y="330426"/>
                    <a:pt x="540596" y="231753"/>
                    <a:pt x="540596" y="110033"/>
                  </a:cubicBezTo>
                  <a:lnTo>
                    <a:pt x="540597" y="110033"/>
                  </a:lnTo>
                  <a:cubicBezTo>
                    <a:pt x="540597" y="79603"/>
                    <a:pt x="534430" y="50614"/>
                    <a:pt x="523277" y="24246"/>
                  </a:cubicBezTo>
                  <a:lnTo>
                    <a:pt x="506930" y="0"/>
                  </a:lnTo>
                  <a:close/>
                </a:path>
              </a:pathLst>
            </a:custGeom>
            <a:gradFill>
              <a:gsLst>
                <a:gs pos="100000">
                  <a:srgbClr val="7267C5"/>
                </a:gs>
                <a:gs pos="53000">
                  <a:srgbClr val="000066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4F20AE88-171D-8EA4-3FC2-B81C44BDCE68}"/>
                </a:ext>
              </a:extLst>
            </p:cNvPr>
            <p:cNvSpPr/>
            <p:nvPr/>
          </p:nvSpPr>
          <p:spPr>
            <a:xfrm>
              <a:off x="5966128" y="4322317"/>
              <a:ext cx="335903" cy="1405341"/>
            </a:xfrm>
            <a:custGeom>
              <a:avLst/>
              <a:gdLst>
                <a:gd name="connsiteX0" fmla="*/ 194756 w 335903"/>
                <a:gd name="connsiteY0" fmla="*/ 0 h 1405341"/>
                <a:gd name="connsiteX1" fmla="*/ 212987 w 335903"/>
                <a:gd name="connsiteY1" fmla="*/ 5659 h 1405341"/>
                <a:gd name="connsiteX2" fmla="*/ 335903 w 335903"/>
                <a:gd name="connsiteY2" fmla="*/ 191096 h 1405341"/>
                <a:gd name="connsiteX3" fmla="*/ 335902 w 335903"/>
                <a:gd name="connsiteY3" fmla="*/ 1204744 h 1405341"/>
                <a:gd name="connsiteX4" fmla="*/ 175209 w 335903"/>
                <a:gd name="connsiteY4" fmla="*/ 1401907 h 1405341"/>
                <a:gd name="connsiteX5" fmla="*/ 141150 w 335903"/>
                <a:gd name="connsiteY5" fmla="*/ 1405341 h 1405341"/>
                <a:gd name="connsiteX6" fmla="*/ 122916 w 335903"/>
                <a:gd name="connsiteY6" fmla="*/ 1399681 h 1405341"/>
                <a:gd name="connsiteX7" fmla="*/ 0 w 335903"/>
                <a:gd name="connsiteY7" fmla="*/ 1214244 h 1405341"/>
                <a:gd name="connsiteX8" fmla="*/ 0 w 335903"/>
                <a:gd name="connsiteY8" fmla="*/ 200597 h 1405341"/>
                <a:gd name="connsiteX9" fmla="*/ 160693 w 335903"/>
                <a:gd name="connsiteY9" fmla="*/ 3434 h 1405341"/>
                <a:gd name="connsiteX10" fmla="*/ 194756 w 335903"/>
                <a:gd name="connsiteY10" fmla="*/ 0 h 140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5903" h="1405341">
                  <a:moveTo>
                    <a:pt x="194756" y="0"/>
                  </a:moveTo>
                  <a:lnTo>
                    <a:pt x="212987" y="5659"/>
                  </a:lnTo>
                  <a:cubicBezTo>
                    <a:pt x="285220" y="36211"/>
                    <a:pt x="335903" y="107735"/>
                    <a:pt x="335903" y="191096"/>
                  </a:cubicBezTo>
                  <a:cubicBezTo>
                    <a:pt x="335903" y="528979"/>
                    <a:pt x="335902" y="866861"/>
                    <a:pt x="335902" y="1204744"/>
                  </a:cubicBezTo>
                  <a:cubicBezTo>
                    <a:pt x="335902" y="1301999"/>
                    <a:pt x="266916" y="1383141"/>
                    <a:pt x="175209" y="1401907"/>
                  </a:cubicBezTo>
                  <a:lnTo>
                    <a:pt x="141150" y="1405341"/>
                  </a:lnTo>
                  <a:lnTo>
                    <a:pt x="122916" y="1399681"/>
                  </a:lnTo>
                  <a:cubicBezTo>
                    <a:pt x="50684" y="1369129"/>
                    <a:pt x="0" y="1297605"/>
                    <a:pt x="0" y="1214244"/>
                  </a:cubicBezTo>
                  <a:lnTo>
                    <a:pt x="0" y="200597"/>
                  </a:lnTo>
                  <a:cubicBezTo>
                    <a:pt x="0" y="103343"/>
                    <a:pt x="68986" y="22200"/>
                    <a:pt x="160693" y="3434"/>
                  </a:cubicBezTo>
                  <a:lnTo>
                    <a:pt x="19475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27B0C08A-957E-F550-2250-17D7667BD66A}"/>
                </a:ext>
              </a:extLst>
            </p:cNvPr>
            <p:cNvSpPr/>
            <p:nvPr/>
          </p:nvSpPr>
          <p:spPr>
            <a:xfrm>
              <a:off x="5899527" y="4312160"/>
              <a:ext cx="261357" cy="1416152"/>
            </a:xfrm>
            <a:custGeom>
              <a:avLst/>
              <a:gdLst>
                <a:gd name="connsiteX0" fmla="*/ 201252 w 261357"/>
                <a:gd name="connsiteY0" fmla="*/ 0 h 1416152"/>
                <a:gd name="connsiteX1" fmla="*/ 241811 w 261357"/>
                <a:gd name="connsiteY1" fmla="*/ 4089 h 1416152"/>
                <a:gd name="connsiteX2" fmla="*/ 261357 w 261357"/>
                <a:gd name="connsiteY2" fmla="*/ 10156 h 1416152"/>
                <a:gd name="connsiteX3" fmla="*/ 227294 w 261357"/>
                <a:gd name="connsiteY3" fmla="*/ 13590 h 1416152"/>
                <a:gd name="connsiteX4" fmla="*/ 66601 w 261357"/>
                <a:gd name="connsiteY4" fmla="*/ 210753 h 1416152"/>
                <a:gd name="connsiteX5" fmla="*/ 66601 w 261357"/>
                <a:gd name="connsiteY5" fmla="*/ 1224400 h 1416152"/>
                <a:gd name="connsiteX6" fmla="*/ 189517 w 261357"/>
                <a:gd name="connsiteY6" fmla="*/ 1409837 h 1416152"/>
                <a:gd name="connsiteX7" fmla="*/ 207751 w 261357"/>
                <a:gd name="connsiteY7" fmla="*/ 1415497 h 1416152"/>
                <a:gd name="connsiteX8" fmla="*/ 201251 w 261357"/>
                <a:gd name="connsiteY8" fmla="*/ 1416152 h 1416152"/>
                <a:gd name="connsiteX9" fmla="*/ 201252 w 261357"/>
                <a:gd name="connsiteY9" fmla="*/ 1416151 h 1416152"/>
                <a:gd name="connsiteX10" fmla="*/ 0 w 261357"/>
                <a:gd name="connsiteY10" fmla="*/ 1214899 h 1416152"/>
                <a:gd name="connsiteX11" fmla="*/ 0 w 261357"/>
                <a:gd name="connsiteY11" fmla="*/ 201252 h 1416152"/>
                <a:gd name="connsiteX12" fmla="*/ 201252 w 261357"/>
                <a:gd name="connsiteY12" fmla="*/ 0 h 141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1357" h="1416152">
                  <a:moveTo>
                    <a:pt x="201252" y="0"/>
                  </a:moveTo>
                  <a:cubicBezTo>
                    <a:pt x="215146" y="0"/>
                    <a:pt x="228710" y="1408"/>
                    <a:pt x="241811" y="4089"/>
                  </a:cubicBezTo>
                  <a:lnTo>
                    <a:pt x="261357" y="10156"/>
                  </a:lnTo>
                  <a:lnTo>
                    <a:pt x="227294" y="13590"/>
                  </a:lnTo>
                  <a:cubicBezTo>
                    <a:pt x="135587" y="32356"/>
                    <a:pt x="66601" y="113499"/>
                    <a:pt x="66601" y="210753"/>
                  </a:cubicBezTo>
                  <a:lnTo>
                    <a:pt x="66601" y="1224400"/>
                  </a:lnTo>
                  <a:cubicBezTo>
                    <a:pt x="66601" y="1307761"/>
                    <a:pt x="117285" y="1379285"/>
                    <a:pt x="189517" y="1409837"/>
                  </a:cubicBezTo>
                  <a:lnTo>
                    <a:pt x="207751" y="1415497"/>
                  </a:lnTo>
                  <a:lnTo>
                    <a:pt x="201251" y="1416152"/>
                  </a:lnTo>
                  <a:lnTo>
                    <a:pt x="201252" y="1416151"/>
                  </a:lnTo>
                  <a:cubicBezTo>
                    <a:pt x="90104" y="1416151"/>
                    <a:pt x="0" y="1326047"/>
                    <a:pt x="0" y="1214899"/>
                  </a:cubicBezTo>
                  <a:lnTo>
                    <a:pt x="0" y="201252"/>
                  </a:lnTo>
                  <a:cubicBezTo>
                    <a:pt x="0" y="90104"/>
                    <a:pt x="90104" y="0"/>
                    <a:pt x="201252" y="0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82" name="Arc 281">
              <a:extLst>
                <a:ext uri="{FF2B5EF4-FFF2-40B4-BE49-F238E27FC236}">
                  <a16:creationId xmlns:a16="http://schemas.microsoft.com/office/drawing/2014/main" id="{DC6E9B53-38A2-9FF2-2F23-5552DEBEAF92}"/>
                </a:ext>
              </a:extLst>
            </p:cNvPr>
            <p:cNvSpPr/>
            <p:nvPr/>
          </p:nvSpPr>
          <p:spPr>
            <a:xfrm rot="16200000">
              <a:off x="6907879" y="4132139"/>
              <a:ext cx="711601" cy="686279"/>
            </a:xfrm>
            <a:prstGeom prst="arc">
              <a:avLst>
                <a:gd name="adj1" fmla="val 15861683"/>
                <a:gd name="adj2" fmla="val 1683931"/>
              </a:avLst>
            </a:prstGeom>
            <a:ln w="95250" cap="rnd">
              <a:gradFill>
                <a:gsLst>
                  <a:gs pos="20000">
                    <a:schemeClr val="accent1">
                      <a:lumMod val="5000"/>
                      <a:lumOff val="95000"/>
                    </a:schemeClr>
                  </a:gs>
                  <a:gs pos="77000">
                    <a:srgbClr val="E481F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1AE248DB-2C93-A5E7-2F30-79D01FA34ABA}"/>
                </a:ext>
              </a:extLst>
            </p:cNvPr>
            <p:cNvCxnSpPr>
              <a:cxnSpLocks/>
            </p:cNvCxnSpPr>
            <p:nvPr/>
          </p:nvCxnSpPr>
          <p:spPr>
            <a:xfrm>
              <a:off x="6920540" y="4709582"/>
              <a:ext cx="0" cy="443797"/>
            </a:xfrm>
            <a:prstGeom prst="line">
              <a:avLst/>
            </a:prstGeom>
            <a:ln w="952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FB8336DC-AA74-3FAF-97EE-82ECDD121E82}"/>
                </a:ext>
              </a:extLst>
            </p:cNvPr>
            <p:cNvCxnSpPr>
              <a:cxnSpLocks/>
            </p:cNvCxnSpPr>
            <p:nvPr/>
          </p:nvCxnSpPr>
          <p:spPr>
            <a:xfrm>
              <a:off x="6920540" y="5343094"/>
              <a:ext cx="0" cy="0"/>
            </a:xfrm>
            <a:prstGeom prst="line">
              <a:avLst/>
            </a:prstGeom>
            <a:ln w="1016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511E7B52-8B03-6EC7-761E-94C135BFA05C}"/>
                </a:ext>
              </a:extLst>
            </p:cNvPr>
            <p:cNvSpPr/>
            <p:nvPr/>
          </p:nvSpPr>
          <p:spPr>
            <a:xfrm>
              <a:off x="5803275" y="1942914"/>
              <a:ext cx="629663" cy="2311979"/>
            </a:xfrm>
            <a:custGeom>
              <a:avLst/>
              <a:gdLst>
                <a:gd name="connsiteX0" fmla="*/ 596096 w 629663"/>
                <a:gd name="connsiteY0" fmla="*/ 0 h 2311979"/>
                <a:gd name="connsiteX1" fmla="*/ 629663 w 629663"/>
                <a:gd name="connsiteY1" fmla="*/ 3384 h 2311979"/>
                <a:gd name="connsiteX2" fmla="*/ 629663 w 629663"/>
                <a:gd name="connsiteY2" fmla="*/ 1715883 h 2311979"/>
                <a:gd name="connsiteX3" fmla="*/ 33567 w 629663"/>
                <a:gd name="connsiteY3" fmla="*/ 2311979 h 2311979"/>
                <a:gd name="connsiteX4" fmla="*/ 0 w 629663"/>
                <a:gd name="connsiteY4" fmla="*/ 2308596 h 2311979"/>
                <a:gd name="connsiteX5" fmla="*/ 0 w 629663"/>
                <a:gd name="connsiteY5" fmla="*/ 596096 h 2311979"/>
                <a:gd name="connsiteX6" fmla="*/ 596096 w 629663"/>
                <a:gd name="connsiteY6" fmla="*/ 0 h 2311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63" h="2311979">
                  <a:moveTo>
                    <a:pt x="596096" y="0"/>
                  </a:moveTo>
                  <a:lnTo>
                    <a:pt x="629663" y="3384"/>
                  </a:lnTo>
                  <a:lnTo>
                    <a:pt x="629663" y="1715883"/>
                  </a:lnTo>
                  <a:cubicBezTo>
                    <a:pt x="629663" y="2045098"/>
                    <a:pt x="362782" y="2311979"/>
                    <a:pt x="33567" y="2311979"/>
                  </a:cubicBezTo>
                  <a:lnTo>
                    <a:pt x="0" y="2308596"/>
                  </a:lnTo>
                  <a:lnTo>
                    <a:pt x="0" y="596096"/>
                  </a:lnTo>
                  <a:cubicBezTo>
                    <a:pt x="0" y="266881"/>
                    <a:pt x="266881" y="0"/>
                    <a:pt x="596096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FF3FF">
                    <a:alpha val="2000"/>
                  </a:srgbClr>
                </a:gs>
                <a:gs pos="0">
                  <a:srgbClr val="8BE1FF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3F47002-31D2-3632-61B6-271121DE9E9A}"/>
                </a:ext>
              </a:extLst>
            </p:cNvPr>
            <p:cNvSpPr/>
            <p:nvPr/>
          </p:nvSpPr>
          <p:spPr>
            <a:xfrm rot="19542450">
              <a:off x="5781019" y="4394072"/>
              <a:ext cx="583321" cy="477132"/>
            </a:xfrm>
            <a:custGeom>
              <a:avLst/>
              <a:gdLst>
                <a:gd name="connsiteX0" fmla="*/ 539374 w 583321"/>
                <a:gd name="connsiteY0" fmla="*/ 31884 h 477132"/>
                <a:gd name="connsiteX1" fmla="*/ 551248 w 583321"/>
                <a:gd name="connsiteY1" fmla="*/ 46831 h 477132"/>
                <a:gd name="connsiteX2" fmla="*/ 548319 w 583321"/>
                <a:gd name="connsiteY2" fmla="*/ 269287 h 477132"/>
                <a:gd name="connsiteX3" fmla="*/ 406577 w 583321"/>
                <a:gd name="connsiteY3" fmla="*/ 477132 h 477132"/>
                <a:gd name="connsiteX4" fmla="*/ 0 w 583321"/>
                <a:gd name="connsiteY4" fmla="*/ 477131 h 477132"/>
                <a:gd name="connsiteX5" fmla="*/ 265453 w 583321"/>
                <a:gd name="connsiteY5" fmla="*/ 87883 h 477132"/>
                <a:gd name="connsiteX6" fmla="*/ 509298 w 583321"/>
                <a:gd name="connsiteY6" fmla="*/ 15530 h 477132"/>
                <a:gd name="connsiteX7" fmla="*/ 539374 w 583321"/>
                <a:gd name="connsiteY7" fmla="*/ 31884 h 47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21" h="477132">
                  <a:moveTo>
                    <a:pt x="539374" y="31884"/>
                  </a:moveTo>
                  <a:lnTo>
                    <a:pt x="551248" y="46831"/>
                  </a:lnTo>
                  <a:cubicBezTo>
                    <a:pt x="593711" y="112770"/>
                    <a:pt x="595286" y="200417"/>
                    <a:pt x="548319" y="269287"/>
                  </a:cubicBezTo>
                  <a:lnTo>
                    <a:pt x="406577" y="477132"/>
                  </a:lnTo>
                  <a:lnTo>
                    <a:pt x="0" y="477131"/>
                  </a:lnTo>
                  <a:lnTo>
                    <a:pt x="265453" y="87883"/>
                  </a:lnTo>
                  <a:cubicBezTo>
                    <a:pt x="320247" y="7534"/>
                    <a:pt x="422959" y="-20636"/>
                    <a:pt x="509298" y="15530"/>
                  </a:cubicBezTo>
                  <a:lnTo>
                    <a:pt x="539374" y="31884"/>
                  </a:lnTo>
                  <a:close/>
                </a:path>
              </a:pathLst>
            </a:custGeom>
            <a:gradFill>
              <a:gsLst>
                <a:gs pos="0">
                  <a:srgbClr val="FF8A3B"/>
                </a:gs>
                <a:gs pos="56000">
                  <a:srgbClr val="FF6600"/>
                </a:gs>
                <a:gs pos="100000">
                  <a:srgbClr val="FF000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87" name="Rectangle: Rounded Corners 286">
              <a:extLst>
                <a:ext uri="{FF2B5EF4-FFF2-40B4-BE49-F238E27FC236}">
                  <a16:creationId xmlns:a16="http://schemas.microsoft.com/office/drawing/2014/main" id="{2685E7A1-389A-8018-809B-C850C71A3E57}"/>
                </a:ext>
              </a:extLst>
            </p:cNvPr>
            <p:cNvSpPr/>
            <p:nvPr/>
          </p:nvSpPr>
          <p:spPr>
            <a:xfrm>
              <a:off x="6237598" y="3559276"/>
              <a:ext cx="887844" cy="309255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600CC"/>
                </a:gs>
                <a:gs pos="100000">
                  <a:srgbClr val="9225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8" name="Rectangle: Rounded Corners 287">
              <a:extLst>
                <a:ext uri="{FF2B5EF4-FFF2-40B4-BE49-F238E27FC236}">
                  <a16:creationId xmlns:a16="http://schemas.microsoft.com/office/drawing/2014/main" id="{98A6F70B-94D3-EFE6-B59F-C8AFEBACD434}"/>
                </a:ext>
              </a:extLst>
            </p:cNvPr>
            <p:cNvSpPr/>
            <p:nvPr/>
          </p:nvSpPr>
          <p:spPr>
            <a:xfrm>
              <a:off x="5671746" y="3559277"/>
              <a:ext cx="953844" cy="312443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EC7EFE"/>
                </a:gs>
                <a:gs pos="41000">
                  <a:srgbClr val="D84B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7F777AE-C174-C317-D83D-1DA51AA079E7}"/>
                </a:ext>
              </a:extLst>
            </p:cNvPr>
            <p:cNvSpPr/>
            <p:nvPr/>
          </p:nvSpPr>
          <p:spPr>
            <a:xfrm rot="178798">
              <a:off x="5965823" y="2976932"/>
              <a:ext cx="329620" cy="401260"/>
            </a:xfrm>
            <a:custGeom>
              <a:avLst/>
              <a:gdLst>
                <a:gd name="connsiteX0" fmla="*/ 194756 w 329620"/>
                <a:gd name="connsiteY0" fmla="*/ 0 h 363803"/>
                <a:gd name="connsiteX1" fmla="*/ 212987 w 329620"/>
                <a:gd name="connsiteY1" fmla="*/ 5659 h 363803"/>
                <a:gd name="connsiteX2" fmla="*/ 326855 w 329620"/>
                <a:gd name="connsiteY2" fmla="*/ 131250 h 363803"/>
                <a:gd name="connsiteX3" fmla="*/ 329620 w 329620"/>
                <a:gd name="connsiteY3" fmla="*/ 149536 h 363803"/>
                <a:gd name="connsiteX4" fmla="*/ 15428 w 329620"/>
                <a:gd name="connsiteY4" fmla="*/ 363803 h 363803"/>
                <a:gd name="connsiteX5" fmla="*/ 9048 w 329620"/>
                <a:gd name="connsiteY5" fmla="*/ 350532 h 363803"/>
                <a:gd name="connsiteX6" fmla="*/ 0 w 329620"/>
                <a:gd name="connsiteY6" fmla="*/ 290686 h 363803"/>
                <a:gd name="connsiteX7" fmla="*/ 0 w 329620"/>
                <a:gd name="connsiteY7" fmla="*/ 200597 h 363803"/>
                <a:gd name="connsiteX8" fmla="*/ 160693 w 329620"/>
                <a:gd name="connsiteY8" fmla="*/ 3434 h 363803"/>
                <a:gd name="connsiteX9" fmla="*/ 194756 w 329620"/>
                <a:gd name="connsiteY9" fmla="*/ 0 h 36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9620" h="363803">
                  <a:moveTo>
                    <a:pt x="194756" y="0"/>
                  </a:moveTo>
                  <a:lnTo>
                    <a:pt x="212987" y="5659"/>
                  </a:lnTo>
                  <a:cubicBezTo>
                    <a:pt x="267162" y="28573"/>
                    <a:pt x="309215" y="74534"/>
                    <a:pt x="326855" y="131250"/>
                  </a:cubicBezTo>
                  <a:lnTo>
                    <a:pt x="329620" y="149536"/>
                  </a:lnTo>
                  <a:lnTo>
                    <a:pt x="15428" y="363803"/>
                  </a:lnTo>
                  <a:lnTo>
                    <a:pt x="9048" y="350532"/>
                  </a:lnTo>
                  <a:cubicBezTo>
                    <a:pt x="3168" y="331627"/>
                    <a:pt x="0" y="311526"/>
                    <a:pt x="0" y="290686"/>
                  </a:cubicBezTo>
                  <a:lnTo>
                    <a:pt x="0" y="200597"/>
                  </a:lnTo>
                  <a:cubicBezTo>
                    <a:pt x="0" y="103342"/>
                    <a:pt x="68986" y="22200"/>
                    <a:pt x="160693" y="3434"/>
                  </a:cubicBezTo>
                  <a:lnTo>
                    <a:pt x="194756" y="0"/>
                  </a:lnTo>
                  <a:close/>
                </a:path>
              </a:pathLst>
            </a:custGeom>
            <a:gradFill>
              <a:gsLst>
                <a:gs pos="0">
                  <a:srgbClr val="FF8A3B"/>
                </a:gs>
                <a:gs pos="25000">
                  <a:srgbClr val="FF6600"/>
                </a:gs>
                <a:gs pos="100000">
                  <a:srgbClr val="FF0000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717B8D74-3FB3-8324-7914-CF648FDB7D80}"/>
                </a:ext>
              </a:extLst>
            </p:cNvPr>
            <p:cNvSpPr/>
            <p:nvPr/>
          </p:nvSpPr>
          <p:spPr>
            <a:xfrm>
              <a:off x="5981555" y="3137004"/>
              <a:ext cx="320475" cy="332247"/>
            </a:xfrm>
            <a:custGeom>
              <a:avLst/>
              <a:gdLst>
                <a:gd name="connsiteX0" fmla="*/ 314192 w 320475"/>
                <a:gd name="connsiteY0" fmla="*/ 0 h 332247"/>
                <a:gd name="connsiteX1" fmla="*/ 320475 w 320475"/>
                <a:gd name="connsiteY1" fmla="*/ 41560 h 332247"/>
                <a:gd name="connsiteX2" fmla="*/ 320474 w 320475"/>
                <a:gd name="connsiteY2" fmla="*/ 131650 h 332247"/>
                <a:gd name="connsiteX3" fmla="*/ 159781 w 320475"/>
                <a:gd name="connsiteY3" fmla="*/ 328813 h 332247"/>
                <a:gd name="connsiteX4" fmla="*/ 125722 w 320475"/>
                <a:gd name="connsiteY4" fmla="*/ 332247 h 332247"/>
                <a:gd name="connsiteX5" fmla="*/ 107488 w 320475"/>
                <a:gd name="connsiteY5" fmla="*/ 326587 h 332247"/>
                <a:gd name="connsiteX6" fmla="*/ 18943 w 320475"/>
                <a:gd name="connsiteY6" fmla="*/ 253672 h 332247"/>
                <a:gd name="connsiteX7" fmla="*/ 0 w 320475"/>
                <a:gd name="connsiteY7" fmla="*/ 214267 h 332247"/>
                <a:gd name="connsiteX8" fmla="*/ 314192 w 320475"/>
                <a:gd name="connsiteY8" fmla="*/ 0 h 332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475" h="332247">
                  <a:moveTo>
                    <a:pt x="314192" y="0"/>
                  </a:moveTo>
                  <a:lnTo>
                    <a:pt x="320475" y="41560"/>
                  </a:lnTo>
                  <a:cubicBezTo>
                    <a:pt x="320475" y="71590"/>
                    <a:pt x="320474" y="101620"/>
                    <a:pt x="320474" y="131650"/>
                  </a:cubicBezTo>
                  <a:cubicBezTo>
                    <a:pt x="320474" y="228904"/>
                    <a:pt x="251488" y="310047"/>
                    <a:pt x="159781" y="328813"/>
                  </a:cubicBezTo>
                  <a:lnTo>
                    <a:pt x="125722" y="332247"/>
                  </a:lnTo>
                  <a:lnTo>
                    <a:pt x="107488" y="326587"/>
                  </a:lnTo>
                  <a:cubicBezTo>
                    <a:pt x="71372" y="311311"/>
                    <a:pt x="40643" y="285792"/>
                    <a:pt x="18943" y="253672"/>
                  </a:cubicBezTo>
                  <a:lnTo>
                    <a:pt x="0" y="214267"/>
                  </a:lnTo>
                  <a:lnTo>
                    <a:pt x="314192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B47AA33C-23BB-BCB3-D837-20294ABAA524}"/>
                </a:ext>
              </a:extLst>
            </p:cNvPr>
            <p:cNvSpPr/>
            <p:nvPr/>
          </p:nvSpPr>
          <p:spPr>
            <a:xfrm>
              <a:off x="5899526" y="2969692"/>
              <a:ext cx="261357" cy="492594"/>
            </a:xfrm>
            <a:custGeom>
              <a:avLst/>
              <a:gdLst>
                <a:gd name="connsiteX0" fmla="*/ 201252 w 261357"/>
                <a:gd name="connsiteY0" fmla="*/ 0 h 492594"/>
                <a:gd name="connsiteX1" fmla="*/ 241811 w 261357"/>
                <a:gd name="connsiteY1" fmla="*/ 4089 h 492594"/>
                <a:gd name="connsiteX2" fmla="*/ 261357 w 261357"/>
                <a:gd name="connsiteY2" fmla="*/ 10156 h 492594"/>
                <a:gd name="connsiteX3" fmla="*/ 227294 w 261357"/>
                <a:gd name="connsiteY3" fmla="*/ 13590 h 492594"/>
                <a:gd name="connsiteX4" fmla="*/ 66601 w 261357"/>
                <a:gd name="connsiteY4" fmla="*/ 210753 h 492594"/>
                <a:gd name="connsiteX5" fmla="*/ 66601 w 261357"/>
                <a:gd name="connsiteY5" fmla="*/ 300842 h 492594"/>
                <a:gd name="connsiteX6" fmla="*/ 189517 w 261357"/>
                <a:gd name="connsiteY6" fmla="*/ 486279 h 492594"/>
                <a:gd name="connsiteX7" fmla="*/ 207751 w 261357"/>
                <a:gd name="connsiteY7" fmla="*/ 491939 h 492594"/>
                <a:gd name="connsiteX8" fmla="*/ 201251 w 261357"/>
                <a:gd name="connsiteY8" fmla="*/ 492594 h 492594"/>
                <a:gd name="connsiteX9" fmla="*/ 201252 w 261357"/>
                <a:gd name="connsiteY9" fmla="*/ 492593 h 492594"/>
                <a:gd name="connsiteX10" fmla="*/ 0 w 261357"/>
                <a:gd name="connsiteY10" fmla="*/ 291341 h 492594"/>
                <a:gd name="connsiteX11" fmla="*/ 0 w 261357"/>
                <a:gd name="connsiteY11" fmla="*/ 201252 h 492594"/>
                <a:gd name="connsiteX12" fmla="*/ 201252 w 261357"/>
                <a:gd name="connsiteY12" fmla="*/ 0 h 49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1357" h="492594">
                  <a:moveTo>
                    <a:pt x="201252" y="0"/>
                  </a:moveTo>
                  <a:cubicBezTo>
                    <a:pt x="215146" y="0"/>
                    <a:pt x="228710" y="1408"/>
                    <a:pt x="241811" y="4089"/>
                  </a:cubicBezTo>
                  <a:lnTo>
                    <a:pt x="261357" y="10156"/>
                  </a:lnTo>
                  <a:lnTo>
                    <a:pt x="227294" y="13590"/>
                  </a:lnTo>
                  <a:cubicBezTo>
                    <a:pt x="135587" y="32356"/>
                    <a:pt x="66601" y="113498"/>
                    <a:pt x="66601" y="210753"/>
                  </a:cubicBezTo>
                  <a:lnTo>
                    <a:pt x="66601" y="300842"/>
                  </a:lnTo>
                  <a:cubicBezTo>
                    <a:pt x="66601" y="384203"/>
                    <a:pt x="117285" y="455727"/>
                    <a:pt x="189517" y="486279"/>
                  </a:cubicBezTo>
                  <a:lnTo>
                    <a:pt x="207751" y="491939"/>
                  </a:lnTo>
                  <a:lnTo>
                    <a:pt x="201251" y="492594"/>
                  </a:lnTo>
                  <a:lnTo>
                    <a:pt x="201252" y="492593"/>
                  </a:lnTo>
                  <a:cubicBezTo>
                    <a:pt x="90104" y="492593"/>
                    <a:pt x="0" y="402489"/>
                    <a:pt x="0" y="291341"/>
                  </a:cubicBezTo>
                  <a:lnTo>
                    <a:pt x="0" y="201252"/>
                  </a:lnTo>
                  <a:cubicBezTo>
                    <a:pt x="0" y="90104"/>
                    <a:pt x="90104" y="0"/>
                    <a:pt x="201252" y="0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FCD6BD5B-58C0-A3D9-2D67-38D9714C5B2F}"/>
                </a:ext>
              </a:extLst>
            </p:cNvPr>
            <p:cNvCxnSpPr>
              <a:cxnSpLocks/>
            </p:cNvCxnSpPr>
            <p:nvPr/>
          </p:nvCxnSpPr>
          <p:spPr>
            <a:xfrm>
              <a:off x="6109926" y="4535643"/>
              <a:ext cx="4849" cy="617736"/>
            </a:xfrm>
            <a:prstGeom prst="line">
              <a:avLst/>
            </a:prstGeom>
            <a:ln w="95250" cap="rnd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0000">
                    <a:srgbClr val="FBBFC1"/>
                  </a:gs>
                  <a:gs pos="100000">
                    <a:srgbClr val="FF8585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AD9106A3-0A9D-4CEE-CA0C-79D8B9768133}"/>
                </a:ext>
              </a:extLst>
            </p:cNvPr>
            <p:cNvCxnSpPr>
              <a:cxnSpLocks/>
            </p:cNvCxnSpPr>
            <p:nvPr/>
          </p:nvCxnSpPr>
          <p:spPr>
            <a:xfrm>
              <a:off x="6139922" y="3156799"/>
              <a:ext cx="0" cy="59190"/>
            </a:xfrm>
            <a:prstGeom prst="line">
              <a:avLst/>
            </a:prstGeom>
            <a:ln w="95250" cap="rnd">
              <a:gradFill>
                <a:gsLst>
                  <a:gs pos="50000">
                    <a:srgbClr val="FBBFC1"/>
                  </a:gs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F8585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D451C11C-E9A1-0229-BDC0-D757D1CA6AD8}"/>
                </a:ext>
              </a:extLst>
            </p:cNvPr>
            <p:cNvSpPr/>
            <p:nvPr/>
          </p:nvSpPr>
          <p:spPr>
            <a:xfrm>
              <a:off x="5806873" y="2023776"/>
              <a:ext cx="1192192" cy="851178"/>
            </a:xfrm>
            <a:custGeom>
              <a:avLst/>
              <a:gdLst>
                <a:gd name="connsiteX0" fmla="*/ 581669 w 1192192"/>
                <a:gd name="connsiteY0" fmla="*/ 0 h 851178"/>
                <a:gd name="connsiteX1" fmla="*/ 786946 w 1192192"/>
                <a:gd name="connsiteY1" fmla="*/ 8646 h 851178"/>
                <a:gd name="connsiteX2" fmla="*/ 934988 w 1192192"/>
                <a:gd name="connsiteY2" fmla="*/ 27848 h 851178"/>
                <a:gd name="connsiteX3" fmla="*/ 1017600 w 1192192"/>
                <a:gd name="connsiteY3" fmla="*/ 96008 h 851178"/>
                <a:gd name="connsiteX4" fmla="*/ 1192192 w 1192192"/>
                <a:gd name="connsiteY4" fmla="*/ 517512 h 851178"/>
                <a:gd name="connsiteX5" fmla="*/ 1192192 w 1192192"/>
                <a:gd name="connsiteY5" fmla="*/ 764348 h 851178"/>
                <a:gd name="connsiteX6" fmla="*/ 1151159 w 1192192"/>
                <a:gd name="connsiteY6" fmla="*/ 778494 h 851178"/>
                <a:gd name="connsiteX7" fmla="*/ 581669 w 1192192"/>
                <a:gd name="connsiteY7" fmla="*/ 851178 h 851178"/>
                <a:gd name="connsiteX8" fmla="*/ 12179 w 1192192"/>
                <a:gd name="connsiteY8" fmla="*/ 778494 h 851178"/>
                <a:gd name="connsiteX9" fmla="*/ 0 w 1192192"/>
                <a:gd name="connsiteY9" fmla="*/ 774296 h 851178"/>
                <a:gd name="connsiteX10" fmla="*/ 0 w 1192192"/>
                <a:gd name="connsiteY10" fmla="*/ 517512 h 851178"/>
                <a:gd name="connsiteX11" fmla="*/ 174592 w 1192192"/>
                <a:gd name="connsiteY11" fmla="*/ 96008 h 851178"/>
                <a:gd name="connsiteX12" fmla="*/ 262586 w 1192192"/>
                <a:gd name="connsiteY12" fmla="*/ 23407 h 851178"/>
                <a:gd name="connsiteX13" fmla="*/ 376392 w 1192192"/>
                <a:gd name="connsiteY13" fmla="*/ 8646 h 851178"/>
                <a:gd name="connsiteX14" fmla="*/ 581669 w 1192192"/>
                <a:gd name="connsiteY14" fmla="*/ 0 h 85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92192" h="851178">
                  <a:moveTo>
                    <a:pt x="581669" y="0"/>
                  </a:moveTo>
                  <a:cubicBezTo>
                    <a:pt x="651986" y="0"/>
                    <a:pt x="720640" y="2977"/>
                    <a:pt x="786946" y="8646"/>
                  </a:cubicBezTo>
                  <a:lnTo>
                    <a:pt x="934988" y="27848"/>
                  </a:lnTo>
                  <a:lnTo>
                    <a:pt x="1017600" y="96008"/>
                  </a:lnTo>
                  <a:cubicBezTo>
                    <a:pt x="1125472" y="203881"/>
                    <a:pt x="1192192" y="352905"/>
                    <a:pt x="1192192" y="517512"/>
                  </a:cubicBezTo>
                  <a:lnTo>
                    <a:pt x="1192192" y="764348"/>
                  </a:lnTo>
                  <a:lnTo>
                    <a:pt x="1151159" y="778494"/>
                  </a:lnTo>
                  <a:cubicBezTo>
                    <a:pt x="988595" y="824383"/>
                    <a:pt x="792621" y="851178"/>
                    <a:pt x="581669" y="851178"/>
                  </a:cubicBezTo>
                  <a:cubicBezTo>
                    <a:pt x="370717" y="851178"/>
                    <a:pt x="174743" y="824383"/>
                    <a:pt x="12179" y="778494"/>
                  </a:cubicBezTo>
                  <a:lnTo>
                    <a:pt x="0" y="774296"/>
                  </a:lnTo>
                  <a:lnTo>
                    <a:pt x="0" y="517512"/>
                  </a:lnTo>
                  <a:cubicBezTo>
                    <a:pt x="0" y="352905"/>
                    <a:pt x="66720" y="203881"/>
                    <a:pt x="174592" y="96008"/>
                  </a:cubicBezTo>
                  <a:lnTo>
                    <a:pt x="262586" y="23407"/>
                  </a:lnTo>
                  <a:lnTo>
                    <a:pt x="376392" y="8646"/>
                  </a:lnTo>
                  <a:cubicBezTo>
                    <a:pt x="442698" y="2977"/>
                    <a:pt x="511352" y="0"/>
                    <a:pt x="581669" y="0"/>
                  </a:cubicBezTo>
                  <a:close/>
                </a:path>
              </a:pathLst>
            </a:custGeom>
            <a:solidFill>
              <a:schemeClr val="accent1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F439041-C162-A05E-70BD-96D84131C36B}"/>
                </a:ext>
              </a:extLst>
            </p:cNvPr>
            <p:cNvSpPr/>
            <p:nvPr/>
          </p:nvSpPr>
          <p:spPr>
            <a:xfrm>
              <a:off x="5573002" y="194843"/>
              <a:ext cx="1639071" cy="2369247"/>
            </a:xfrm>
            <a:custGeom>
              <a:avLst/>
              <a:gdLst>
                <a:gd name="connsiteX0" fmla="*/ 1130099 w 2260198"/>
                <a:gd name="connsiteY0" fmla="*/ 0 h 3267074"/>
                <a:gd name="connsiteX1" fmla="*/ 2260198 w 2260198"/>
                <a:gd name="connsiteY1" fmla="*/ 1633537 h 3267074"/>
                <a:gd name="connsiteX2" fmla="*/ 2258163 w 2260198"/>
                <a:gd name="connsiteY2" fmla="*/ 1691787 h 3267074"/>
                <a:gd name="connsiteX3" fmla="*/ 2260198 w 2260198"/>
                <a:gd name="connsiteY3" fmla="*/ 1732085 h 3267074"/>
                <a:gd name="connsiteX4" fmla="*/ 2260198 w 2260198"/>
                <a:gd name="connsiteY4" fmla="*/ 2513773 h 3267074"/>
                <a:gd name="connsiteX5" fmla="*/ 1506897 w 2260198"/>
                <a:gd name="connsiteY5" fmla="*/ 3267074 h 3267074"/>
                <a:gd name="connsiteX6" fmla="*/ 1130099 w 2260198"/>
                <a:gd name="connsiteY6" fmla="*/ 3267074 h 3267074"/>
                <a:gd name="connsiteX7" fmla="*/ 753301 w 2260198"/>
                <a:gd name="connsiteY7" fmla="*/ 3267074 h 3267074"/>
                <a:gd name="connsiteX8" fmla="*/ 0 w 2260198"/>
                <a:gd name="connsiteY8" fmla="*/ 2513773 h 3267074"/>
                <a:gd name="connsiteX9" fmla="*/ 0 w 2260198"/>
                <a:gd name="connsiteY9" fmla="*/ 1732085 h 3267074"/>
                <a:gd name="connsiteX10" fmla="*/ 2035 w 2260198"/>
                <a:gd name="connsiteY10" fmla="*/ 1691787 h 3267074"/>
                <a:gd name="connsiteX11" fmla="*/ 0 w 2260198"/>
                <a:gd name="connsiteY11" fmla="*/ 1633537 h 3267074"/>
                <a:gd name="connsiteX12" fmla="*/ 1130099 w 2260198"/>
                <a:gd name="connsiteY12" fmla="*/ 0 h 3267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60198" h="3267074">
                  <a:moveTo>
                    <a:pt x="1130099" y="0"/>
                  </a:moveTo>
                  <a:cubicBezTo>
                    <a:pt x="1754235" y="0"/>
                    <a:pt x="2260198" y="731359"/>
                    <a:pt x="2260198" y="1633537"/>
                  </a:cubicBezTo>
                  <a:lnTo>
                    <a:pt x="2258163" y="1691787"/>
                  </a:lnTo>
                  <a:lnTo>
                    <a:pt x="2260198" y="1732085"/>
                  </a:lnTo>
                  <a:lnTo>
                    <a:pt x="2260198" y="2513773"/>
                  </a:lnTo>
                  <a:cubicBezTo>
                    <a:pt x="2260198" y="2929810"/>
                    <a:pt x="1922934" y="3267074"/>
                    <a:pt x="1506897" y="3267074"/>
                  </a:cubicBezTo>
                  <a:lnTo>
                    <a:pt x="1130099" y="3267074"/>
                  </a:lnTo>
                  <a:lnTo>
                    <a:pt x="753301" y="3267074"/>
                  </a:lnTo>
                  <a:cubicBezTo>
                    <a:pt x="337264" y="3267074"/>
                    <a:pt x="0" y="2929810"/>
                    <a:pt x="0" y="2513773"/>
                  </a:cubicBezTo>
                  <a:lnTo>
                    <a:pt x="0" y="1732085"/>
                  </a:lnTo>
                  <a:lnTo>
                    <a:pt x="2035" y="1691787"/>
                  </a:lnTo>
                  <a:lnTo>
                    <a:pt x="0" y="1633537"/>
                  </a:lnTo>
                  <a:cubicBezTo>
                    <a:pt x="0" y="731359"/>
                    <a:pt x="505963" y="0"/>
                    <a:pt x="1130099" y="0"/>
                  </a:cubicBezTo>
                  <a:close/>
                </a:path>
              </a:pathLst>
            </a:custGeom>
            <a:gradFill>
              <a:gsLst>
                <a:gs pos="100000">
                  <a:srgbClr val="1CABFF">
                    <a:lumMod val="94000"/>
                  </a:srgbClr>
                </a:gs>
                <a:gs pos="26000">
                  <a:srgbClr val="3BCDFF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983CF48-A232-6601-08BA-9AF65743ED97}"/>
                </a:ext>
              </a:extLst>
            </p:cNvPr>
            <p:cNvSpPr/>
            <p:nvPr/>
          </p:nvSpPr>
          <p:spPr>
            <a:xfrm>
              <a:off x="5570309" y="198136"/>
              <a:ext cx="1139227" cy="2039226"/>
            </a:xfrm>
            <a:custGeom>
              <a:avLst/>
              <a:gdLst>
                <a:gd name="connsiteX0" fmla="*/ 819536 w 1139227"/>
                <a:gd name="connsiteY0" fmla="*/ 0 h 2039226"/>
                <a:gd name="connsiteX1" fmla="*/ 890218 w 1139227"/>
                <a:gd name="connsiteY1" fmla="*/ 5159 h 2039226"/>
                <a:gd name="connsiteX2" fmla="*/ 899191 w 1139227"/>
                <a:gd name="connsiteY2" fmla="*/ 16947 h 2039226"/>
                <a:gd name="connsiteX3" fmla="*/ 1139227 w 1139227"/>
                <a:gd name="connsiteY3" fmla="*/ 854603 h 2039226"/>
                <a:gd name="connsiteX4" fmla="*/ 1137751 w 1139227"/>
                <a:gd name="connsiteY4" fmla="*/ 896845 h 2039226"/>
                <a:gd name="connsiteX5" fmla="*/ 1139227 w 1139227"/>
                <a:gd name="connsiteY5" fmla="*/ 926069 h 2039226"/>
                <a:gd name="connsiteX6" fmla="*/ 1139227 w 1139227"/>
                <a:gd name="connsiteY6" fmla="*/ 1492940 h 2039226"/>
                <a:gd name="connsiteX7" fmla="*/ 592941 w 1139227"/>
                <a:gd name="connsiteY7" fmla="*/ 2039226 h 2039226"/>
                <a:gd name="connsiteX8" fmla="*/ 319692 w 1139227"/>
                <a:gd name="connsiteY8" fmla="*/ 2039226 h 2039226"/>
                <a:gd name="connsiteX9" fmla="*/ 46442 w 1139227"/>
                <a:gd name="connsiteY9" fmla="*/ 2039226 h 2039226"/>
                <a:gd name="connsiteX10" fmla="*/ 44809 w 1139227"/>
                <a:gd name="connsiteY10" fmla="*/ 2039061 h 2039226"/>
                <a:gd name="connsiteX11" fmla="*/ 42930 w 1139227"/>
                <a:gd name="connsiteY11" fmla="*/ 2035600 h 2039226"/>
                <a:gd name="connsiteX12" fmla="*/ 0 w 1139227"/>
                <a:gd name="connsiteY12" fmla="*/ 1822961 h 2039226"/>
                <a:gd name="connsiteX13" fmla="*/ 0 w 1139227"/>
                <a:gd name="connsiteY13" fmla="*/ 1256090 h 2039226"/>
                <a:gd name="connsiteX14" fmla="*/ 1476 w 1139227"/>
                <a:gd name="connsiteY14" fmla="*/ 1226866 h 2039226"/>
                <a:gd name="connsiteX15" fmla="*/ 0 w 1139227"/>
                <a:gd name="connsiteY15" fmla="*/ 1184624 h 2039226"/>
                <a:gd name="connsiteX16" fmla="*/ 819536 w 1139227"/>
                <a:gd name="connsiteY16" fmla="*/ 0 h 203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39227" h="2039226">
                  <a:moveTo>
                    <a:pt x="819536" y="0"/>
                  </a:moveTo>
                  <a:lnTo>
                    <a:pt x="890218" y="5159"/>
                  </a:lnTo>
                  <a:lnTo>
                    <a:pt x="899191" y="16947"/>
                  </a:lnTo>
                  <a:cubicBezTo>
                    <a:pt x="1047497" y="231322"/>
                    <a:pt x="1139227" y="527478"/>
                    <a:pt x="1139227" y="854603"/>
                  </a:cubicBezTo>
                  <a:lnTo>
                    <a:pt x="1137751" y="896845"/>
                  </a:lnTo>
                  <a:lnTo>
                    <a:pt x="1139227" y="926069"/>
                  </a:lnTo>
                  <a:lnTo>
                    <a:pt x="1139227" y="1492940"/>
                  </a:lnTo>
                  <a:cubicBezTo>
                    <a:pt x="1139227" y="1794646"/>
                    <a:pt x="894647" y="2039226"/>
                    <a:pt x="592941" y="2039226"/>
                  </a:cubicBezTo>
                  <a:lnTo>
                    <a:pt x="319692" y="2039226"/>
                  </a:lnTo>
                  <a:lnTo>
                    <a:pt x="46442" y="2039226"/>
                  </a:lnTo>
                  <a:lnTo>
                    <a:pt x="44809" y="2039061"/>
                  </a:lnTo>
                  <a:lnTo>
                    <a:pt x="42930" y="2035600"/>
                  </a:lnTo>
                  <a:cubicBezTo>
                    <a:pt x="15286" y="1970244"/>
                    <a:pt x="0" y="1898388"/>
                    <a:pt x="0" y="1822961"/>
                  </a:cubicBezTo>
                  <a:lnTo>
                    <a:pt x="0" y="1256090"/>
                  </a:lnTo>
                  <a:lnTo>
                    <a:pt x="1476" y="1226866"/>
                  </a:lnTo>
                  <a:lnTo>
                    <a:pt x="0" y="1184624"/>
                  </a:lnTo>
                  <a:cubicBezTo>
                    <a:pt x="0" y="530374"/>
                    <a:pt x="366919" y="0"/>
                    <a:pt x="819536" y="0"/>
                  </a:cubicBezTo>
                  <a:close/>
                </a:path>
              </a:pathLst>
            </a:custGeom>
            <a:gradFill>
              <a:gsLst>
                <a:gs pos="100000">
                  <a:srgbClr val="33B6FF"/>
                </a:gs>
                <a:gs pos="0">
                  <a:srgbClr val="71E6FF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B935EEC9-58F5-7BB6-CF78-5E9382F9467E}"/>
                </a:ext>
              </a:extLst>
            </p:cNvPr>
            <p:cNvSpPr/>
            <p:nvPr/>
          </p:nvSpPr>
          <p:spPr>
            <a:xfrm>
              <a:off x="5573903" y="2114195"/>
              <a:ext cx="974628" cy="468000"/>
            </a:xfrm>
            <a:custGeom>
              <a:avLst/>
              <a:gdLst>
                <a:gd name="connsiteX0" fmla="*/ 3419 w 883206"/>
                <a:gd name="connsiteY0" fmla="*/ 0 h 513453"/>
                <a:gd name="connsiteX1" fmla="*/ 21666 w 883206"/>
                <a:gd name="connsiteY1" fmla="*/ 5310 h 513453"/>
                <a:gd name="connsiteX2" fmla="*/ 418311 w 883206"/>
                <a:gd name="connsiteY2" fmla="*/ 48240 h 513453"/>
                <a:gd name="connsiteX3" fmla="*/ 768192 w 883206"/>
                <a:gd name="connsiteY3" fmla="*/ 48240 h 513453"/>
                <a:gd name="connsiteX4" fmla="*/ 804213 w 883206"/>
                <a:gd name="connsiteY4" fmla="*/ 77960 h 513453"/>
                <a:gd name="connsiteX5" fmla="*/ 883206 w 883206"/>
                <a:gd name="connsiteY5" fmla="*/ 268667 h 513453"/>
                <a:gd name="connsiteX6" fmla="*/ 764298 w 883206"/>
                <a:gd name="connsiteY6" fmla="*/ 492307 h 513453"/>
                <a:gd name="connsiteX7" fmla="*/ 725341 w 883206"/>
                <a:gd name="connsiteY7" fmla="*/ 513453 h 513453"/>
                <a:gd name="connsiteX8" fmla="*/ 542941 w 883206"/>
                <a:gd name="connsiteY8" fmla="*/ 513453 h 513453"/>
                <a:gd name="connsiteX9" fmla="*/ 7754 w 883206"/>
                <a:gd name="connsiteY9" fmla="*/ 77263 h 513453"/>
                <a:gd name="connsiteX10" fmla="*/ 0 w 883206"/>
                <a:gd name="connsiteY10" fmla="*/ 345 h 513453"/>
                <a:gd name="connsiteX11" fmla="*/ 3419 w 883206"/>
                <a:gd name="connsiteY11" fmla="*/ 0 h 513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3206" h="513453">
                  <a:moveTo>
                    <a:pt x="3419" y="0"/>
                  </a:moveTo>
                  <a:lnTo>
                    <a:pt x="21666" y="5310"/>
                  </a:lnTo>
                  <a:cubicBezTo>
                    <a:pt x="143579" y="32954"/>
                    <a:pt x="277615" y="48240"/>
                    <a:pt x="418311" y="48240"/>
                  </a:cubicBezTo>
                  <a:lnTo>
                    <a:pt x="768192" y="48240"/>
                  </a:lnTo>
                  <a:lnTo>
                    <a:pt x="804213" y="77960"/>
                  </a:lnTo>
                  <a:cubicBezTo>
                    <a:pt x="853019" y="126766"/>
                    <a:pt x="883206" y="194191"/>
                    <a:pt x="883206" y="268667"/>
                  </a:cubicBezTo>
                  <a:cubicBezTo>
                    <a:pt x="883206" y="361762"/>
                    <a:pt x="836039" y="443840"/>
                    <a:pt x="764298" y="492307"/>
                  </a:cubicBezTo>
                  <a:lnTo>
                    <a:pt x="725341" y="513453"/>
                  </a:lnTo>
                  <a:lnTo>
                    <a:pt x="542941" y="513453"/>
                  </a:lnTo>
                  <a:cubicBezTo>
                    <a:pt x="278948" y="513453"/>
                    <a:pt x="58693" y="326197"/>
                    <a:pt x="7754" y="77263"/>
                  </a:cubicBezTo>
                  <a:lnTo>
                    <a:pt x="0" y="345"/>
                  </a:lnTo>
                  <a:lnTo>
                    <a:pt x="3419" y="0"/>
                  </a:lnTo>
                  <a:close/>
                </a:path>
              </a:pathLst>
            </a:custGeom>
            <a:gradFill>
              <a:gsLst>
                <a:gs pos="0">
                  <a:srgbClr val="EC7EFE"/>
                </a:gs>
                <a:gs pos="41000">
                  <a:srgbClr val="D84B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6EA21EBC-65AA-8EF7-1EF0-35F7DD6B93AD}"/>
                </a:ext>
              </a:extLst>
            </p:cNvPr>
            <p:cNvSpPr/>
            <p:nvPr/>
          </p:nvSpPr>
          <p:spPr>
            <a:xfrm>
              <a:off x="5578139" y="2041661"/>
              <a:ext cx="3558" cy="1380"/>
            </a:xfrm>
            <a:custGeom>
              <a:avLst/>
              <a:gdLst>
                <a:gd name="connsiteX0" fmla="*/ 0 w 3558"/>
                <a:gd name="connsiteY0" fmla="*/ 0 h 1380"/>
                <a:gd name="connsiteX1" fmla="*/ 3558 w 3558"/>
                <a:gd name="connsiteY1" fmla="*/ 1035 h 1380"/>
                <a:gd name="connsiteX2" fmla="*/ 139 w 3558"/>
                <a:gd name="connsiteY2" fmla="*/ 1380 h 1380"/>
                <a:gd name="connsiteX3" fmla="*/ 0 w 3558"/>
                <a:gd name="connsiteY3" fmla="*/ 0 h 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8" h="1380">
                  <a:moveTo>
                    <a:pt x="0" y="0"/>
                  </a:moveTo>
                  <a:lnTo>
                    <a:pt x="3558" y="1035"/>
                  </a:lnTo>
                  <a:lnTo>
                    <a:pt x="139" y="1380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05BD993D-4955-93A7-E80A-39FE372F42EA}"/>
                </a:ext>
              </a:extLst>
            </p:cNvPr>
            <p:cNvSpPr/>
            <p:nvPr/>
          </p:nvSpPr>
          <p:spPr>
            <a:xfrm>
              <a:off x="6294094" y="2151104"/>
              <a:ext cx="903252" cy="432000"/>
            </a:xfrm>
            <a:custGeom>
              <a:avLst/>
              <a:gdLst>
                <a:gd name="connsiteX0" fmla="*/ 903252 w 903252"/>
                <a:gd name="connsiteY0" fmla="*/ 0 h 475529"/>
                <a:gd name="connsiteX1" fmla="*/ 899286 w 903252"/>
                <a:gd name="connsiteY1" fmla="*/ 39339 h 475529"/>
                <a:gd name="connsiteX2" fmla="*/ 364099 w 903252"/>
                <a:gd name="connsiteY2" fmla="*/ 475529 h 475529"/>
                <a:gd name="connsiteX3" fmla="*/ 90850 w 903252"/>
                <a:gd name="connsiteY3" fmla="*/ 475529 h 475529"/>
                <a:gd name="connsiteX4" fmla="*/ 0 w 903252"/>
                <a:gd name="connsiteY4" fmla="*/ 475529 h 475529"/>
                <a:gd name="connsiteX5" fmla="*/ 38957 w 903252"/>
                <a:gd name="connsiteY5" fmla="*/ 454383 h 475529"/>
                <a:gd name="connsiteX6" fmla="*/ 157865 w 903252"/>
                <a:gd name="connsiteY6" fmla="*/ 230743 h 475529"/>
                <a:gd name="connsiteX7" fmla="*/ 78872 w 903252"/>
                <a:gd name="connsiteY7" fmla="*/ 40036 h 475529"/>
                <a:gd name="connsiteX8" fmla="*/ 42851 w 903252"/>
                <a:gd name="connsiteY8" fmla="*/ 10316 h 475529"/>
                <a:gd name="connsiteX9" fmla="*/ 202674 w 903252"/>
                <a:gd name="connsiteY9" fmla="*/ 10316 h 475529"/>
                <a:gd name="connsiteX10" fmla="*/ 712379 w 903252"/>
                <a:gd name="connsiteY10" fmla="*/ 10316 h 475529"/>
                <a:gd name="connsiteX11" fmla="*/ 903252 w 903252"/>
                <a:gd name="connsiteY11" fmla="*/ 0 h 47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252" h="475529">
                  <a:moveTo>
                    <a:pt x="903252" y="0"/>
                  </a:moveTo>
                  <a:lnTo>
                    <a:pt x="899286" y="39339"/>
                  </a:lnTo>
                  <a:cubicBezTo>
                    <a:pt x="848348" y="288273"/>
                    <a:pt x="628092" y="475529"/>
                    <a:pt x="364099" y="475529"/>
                  </a:cubicBezTo>
                  <a:lnTo>
                    <a:pt x="90850" y="475529"/>
                  </a:lnTo>
                  <a:lnTo>
                    <a:pt x="0" y="475529"/>
                  </a:lnTo>
                  <a:lnTo>
                    <a:pt x="38957" y="454383"/>
                  </a:lnTo>
                  <a:cubicBezTo>
                    <a:pt x="110698" y="405916"/>
                    <a:pt x="157865" y="323838"/>
                    <a:pt x="157865" y="230743"/>
                  </a:cubicBezTo>
                  <a:cubicBezTo>
                    <a:pt x="157865" y="156267"/>
                    <a:pt x="127678" y="88842"/>
                    <a:pt x="78872" y="40036"/>
                  </a:cubicBezTo>
                  <a:lnTo>
                    <a:pt x="42851" y="10316"/>
                  </a:lnTo>
                  <a:lnTo>
                    <a:pt x="202674" y="10316"/>
                  </a:lnTo>
                  <a:lnTo>
                    <a:pt x="712379" y="10316"/>
                  </a:lnTo>
                  <a:lnTo>
                    <a:pt x="903252" y="0"/>
                  </a:lnTo>
                  <a:close/>
                </a:path>
              </a:pathLst>
            </a:custGeom>
            <a:gradFill>
              <a:gsLst>
                <a:gs pos="0">
                  <a:srgbClr val="6600CC"/>
                </a:gs>
                <a:gs pos="100000">
                  <a:srgbClr val="9225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D70E3D8C-B7A8-6A03-D5E2-9EDB305907F6}"/>
                </a:ext>
              </a:extLst>
            </p:cNvPr>
            <p:cNvSpPr/>
            <p:nvPr/>
          </p:nvSpPr>
          <p:spPr>
            <a:xfrm>
              <a:off x="5560785" y="282040"/>
              <a:ext cx="992121" cy="1329628"/>
            </a:xfrm>
            <a:custGeom>
              <a:avLst/>
              <a:gdLst>
                <a:gd name="connsiteX0" fmla="*/ 517906 w 992121"/>
                <a:gd name="connsiteY0" fmla="*/ 0 h 1329628"/>
                <a:gd name="connsiteX1" fmla="*/ 573488 w 992121"/>
                <a:gd name="connsiteY1" fmla="*/ 17194 h 1329628"/>
                <a:gd name="connsiteX2" fmla="*/ 992121 w 992121"/>
                <a:gd name="connsiteY2" fmla="*/ 646572 h 1329628"/>
                <a:gd name="connsiteX3" fmla="*/ 306685 w 992121"/>
                <a:gd name="connsiteY3" fmla="*/ 1329628 h 1329628"/>
                <a:gd name="connsiteX4" fmla="*/ 39882 w 992121"/>
                <a:gd name="connsiteY4" fmla="*/ 1275950 h 1329628"/>
                <a:gd name="connsiteX5" fmla="*/ 0 w 992121"/>
                <a:gd name="connsiteY5" fmla="*/ 1254378 h 1329628"/>
                <a:gd name="connsiteX6" fmla="*/ 0 w 992121"/>
                <a:gd name="connsiteY6" fmla="*/ 1172186 h 1329628"/>
                <a:gd name="connsiteX7" fmla="*/ 1476 w 992121"/>
                <a:gd name="connsiteY7" fmla="*/ 1142962 h 1329628"/>
                <a:gd name="connsiteX8" fmla="*/ 0 w 992121"/>
                <a:gd name="connsiteY8" fmla="*/ 1100720 h 1329628"/>
                <a:gd name="connsiteX9" fmla="*/ 500536 w 992121"/>
                <a:gd name="connsiteY9" fmla="*/ 9190 h 1329628"/>
                <a:gd name="connsiteX10" fmla="*/ 517906 w 992121"/>
                <a:gd name="connsiteY10" fmla="*/ 0 h 13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2121" h="1329628">
                  <a:moveTo>
                    <a:pt x="517906" y="0"/>
                  </a:moveTo>
                  <a:lnTo>
                    <a:pt x="573488" y="17194"/>
                  </a:lnTo>
                  <a:cubicBezTo>
                    <a:pt x="819501" y="120888"/>
                    <a:pt x="992121" y="363641"/>
                    <a:pt x="992121" y="646572"/>
                  </a:cubicBezTo>
                  <a:cubicBezTo>
                    <a:pt x="992121" y="1023813"/>
                    <a:pt x="685241" y="1329628"/>
                    <a:pt x="306685" y="1329628"/>
                  </a:cubicBezTo>
                  <a:cubicBezTo>
                    <a:pt x="212046" y="1329628"/>
                    <a:pt x="121887" y="1310515"/>
                    <a:pt x="39882" y="1275950"/>
                  </a:cubicBezTo>
                  <a:lnTo>
                    <a:pt x="0" y="1254378"/>
                  </a:lnTo>
                  <a:lnTo>
                    <a:pt x="0" y="1172186"/>
                  </a:lnTo>
                  <a:lnTo>
                    <a:pt x="1476" y="1142962"/>
                  </a:lnTo>
                  <a:lnTo>
                    <a:pt x="0" y="1100720"/>
                  </a:lnTo>
                  <a:cubicBezTo>
                    <a:pt x="0" y="610033"/>
                    <a:pt x="206392" y="189025"/>
                    <a:pt x="500536" y="9190"/>
                  </a:cubicBezTo>
                  <a:lnTo>
                    <a:pt x="517906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7FF3FF">
                    <a:alpha val="2000"/>
                  </a:srgbClr>
                </a:gs>
                <a:gs pos="0">
                  <a:srgbClr val="8BE1FF"/>
                </a:gs>
              </a:gsLst>
              <a:lin ang="4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301" name="Arc 300">
              <a:extLst>
                <a:ext uri="{FF2B5EF4-FFF2-40B4-BE49-F238E27FC236}">
                  <a16:creationId xmlns:a16="http://schemas.microsoft.com/office/drawing/2014/main" id="{24255814-F29F-4230-B676-9FFE7A0A5D1A}"/>
                </a:ext>
              </a:extLst>
            </p:cNvPr>
            <p:cNvSpPr/>
            <p:nvPr/>
          </p:nvSpPr>
          <p:spPr>
            <a:xfrm rot="16499407">
              <a:off x="5388241" y="686253"/>
              <a:ext cx="1925917" cy="1163851"/>
            </a:xfrm>
            <a:prstGeom prst="arc">
              <a:avLst>
                <a:gd name="adj1" fmla="val 16211045"/>
                <a:gd name="adj2" fmla="val 3372328"/>
              </a:avLst>
            </a:prstGeom>
            <a:ln w="95250" cap="rnd">
              <a:gradFill flip="none" rotWithShape="1">
                <a:gsLst>
                  <a:gs pos="50000">
                    <a:srgbClr val="B4E6FF"/>
                  </a:gs>
                  <a:gs pos="0">
                    <a:srgbClr val="69CDFF"/>
                  </a:gs>
                  <a:gs pos="100000">
                    <a:schemeClr val="bg1"/>
                  </a:gs>
                </a:gsLst>
                <a:lin ang="16800000" scaled="0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1745E2B-D5BE-A45D-DA34-04E13DA86F72}"/>
                </a:ext>
              </a:extLst>
            </p:cNvPr>
            <p:cNvCxnSpPr>
              <a:cxnSpLocks/>
            </p:cNvCxnSpPr>
            <p:nvPr/>
          </p:nvCxnSpPr>
          <p:spPr>
            <a:xfrm>
              <a:off x="5762634" y="1381760"/>
              <a:ext cx="0" cy="259080"/>
            </a:xfrm>
            <a:prstGeom prst="line">
              <a:avLst/>
            </a:prstGeom>
            <a:ln w="952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6613B6BB-59FA-C61F-8A35-C8984822D2BD}"/>
                </a:ext>
              </a:extLst>
            </p:cNvPr>
            <p:cNvCxnSpPr>
              <a:cxnSpLocks/>
            </p:cNvCxnSpPr>
            <p:nvPr/>
          </p:nvCxnSpPr>
          <p:spPr>
            <a:xfrm>
              <a:off x="5762634" y="1810512"/>
              <a:ext cx="0" cy="76522"/>
            </a:xfrm>
            <a:prstGeom prst="line">
              <a:avLst/>
            </a:prstGeom>
            <a:ln w="952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8" name="Rectangle: Rounded Corners 197">
            <a:extLst>
              <a:ext uri="{FF2B5EF4-FFF2-40B4-BE49-F238E27FC236}">
                <a16:creationId xmlns:a16="http://schemas.microsoft.com/office/drawing/2014/main" id="{B2A62E83-2B90-47D4-1A10-093A890E39F0}"/>
              </a:ext>
            </a:extLst>
          </p:cNvPr>
          <p:cNvSpPr/>
          <p:nvPr/>
        </p:nvSpPr>
        <p:spPr>
          <a:xfrm>
            <a:off x="-826986" y="-2803140"/>
            <a:ext cx="581212" cy="2150769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9" name="Rectangle: Rounded Corners 198">
            <a:extLst>
              <a:ext uri="{FF2B5EF4-FFF2-40B4-BE49-F238E27FC236}">
                <a16:creationId xmlns:a16="http://schemas.microsoft.com/office/drawing/2014/main" id="{80EFB8A9-F71E-5F63-9F85-FC1D40E2B29E}"/>
              </a:ext>
            </a:extLst>
          </p:cNvPr>
          <p:cNvSpPr/>
          <p:nvPr/>
        </p:nvSpPr>
        <p:spPr>
          <a:xfrm>
            <a:off x="-2365916" y="-2774529"/>
            <a:ext cx="632381" cy="2054748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1" name="Rectangle: Rounded Corners 200">
            <a:extLst>
              <a:ext uri="{FF2B5EF4-FFF2-40B4-BE49-F238E27FC236}">
                <a16:creationId xmlns:a16="http://schemas.microsoft.com/office/drawing/2014/main" id="{FDD6785D-92AF-DB76-F309-0B01E52B68FF}"/>
              </a:ext>
            </a:extLst>
          </p:cNvPr>
          <p:cNvSpPr/>
          <p:nvPr/>
        </p:nvSpPr>
        <p:spPr>
          <a:xfrm>
            <a:off x="-1749817" y="-2950962"/>
            <a:ext cx="922831" cy="3060655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1" name="Rectangle: Rounded Corners 210">
            <a:extLst>
              <a:ext uri="{FF2B5EF4-FFF2-40B4-BE49-F238E27FC236}">
                <a16:creationId xmlns:a16="http://schemas.microsoft.com/office/drawing/2014/main" id="{5117231C-F284-8942-16FF-C8F3748FDDE9}"/>
              </a:ext>
            </a:extLst>
          </p:cNvPr>
          <p:cNvSpPr/>
          <p:nvPr/>
        </p:nvSpPr>
        <p:spPr>
          <a:xfrm>
            <a:off x="-1635355" y="-2971041"/>
            <a:ext cx="698320" cy="2595561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3" name="Rectangle: Rounded Corners 212">
            <a:extLst>
              <a:ext uri="{FF2B5EF4-FFF2-40B4-BE49-F238E27FC236}">
                <a16:creationId xmlns:a16="http://schemas.microsoft.com/office/drawing/2014/main" id="{A08E6EFF-A9F9-1CF4-A5E8-A25693804755}"/>
              </a:ext>
            </a:extLst>
          </p:cNvPr>
          <p:cNvSpPr/>
          <p:nvPr/>
        </p:nvSpPr>
        <p:spPr>
          <a:xfrm>
            <a:off x="-1510766" y="-2917988"/>
            <a:ext cx="444728" cy="111187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4" name="Rectangle: Rounded Corners 213">
            <a:extLst>
              <a:ext uri="{FF2B5EF4-FFF2-40B4-BE49-F238E27FC236}">
                <a16:creationId xmlns:a16="http://schemas.microsoft.com/office/drawing/2014/main" id="{018B9BF7-7F92-2016-DB58-EA912C290A60}"/>
              </a:ext>
            </a:extLst>
          </p:cNvPr>
          <p:cNvSpPr/>
          <p:nvPr/>
        </p:nvSpPr>
        <p:spPr>
          <a:xfrm>
            <a:off x="-1517482" y="-1678124"/>
            <a:ext cx="444728" cy="50425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488CB86C-E86D-8B31-BD3B-9A460F5D3003}"/>
              </a:ext>
            </a:extLst>
          </p:cNvPr>
          <p:cNvGrpSpPr/>
          <p:nvPr/>
        </p:nvGrpSpPr>
        <p:grpSpPr>
          <a:xfrm>
            <a:off x="1577473" y="152214"/>
            <a:ext cx="2120142" cy="3060655"/>
            <a:chOff x="5651605" y="1911174"/>
            <a:chExt cx="2120142" cy="3060655"/>
          </a:xfrm>
        </p:grpSpPr>
        <p:sp>
          <p:nvSpPr>
            <p:cNvPr id="186" name="Rectangle: Rounded Corners 185">
              <a:extLst>
                <a:ext uri="{FF2B5EF4-FFF2-40B4-BE49-F238E27FC236}">
                  <a16:creationId xmlns:a16="http://schemas.microsoft.com/office/drawing/2014/main" id="{792098BD-CAF5-699C-E192-19F554881D49}"/>
                </a:ext>
              </a:extLst>
            </p:cNvPr>
            <p:cNvSpPr/>
            <p:nvPr/>
          </p:nvSpPr>
          <p:spPr>
            <a:xfrm>
              <a:off x="7190535" y="2058996"/>
              <a:ext cx="581212" cy="2150769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EC9434"/>
                </a:gs>
                <a:gs pos="0">
                  <a:srgbClr val="E6400C"/>
                </a:gs>
                <a:gs pos="66000">
                  <a:srgbClr val="ED9411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7" name="Rectangle: Rounded Corners 186">
              <a:extLst>
                <a:ext uri="{FF2B5EF4-FFF2-40B4-BE49-F238E27FC236}">
                  <a16:creationId xmlns:a16="http://schemas.microsoft.com/office/drawing/2014/main" id="{92D6567C-4A2E-268E-78A5-F9BE1C60DE9C}"/>
                </a:ext>
              </a:extLst>
            </p:cNvPr>
            <p:cNvSpPr/>
            <p:nvPr/>
          </p:nvSpPr>
          <p:spPr>
            <a:xfrm>
              <a:off x="5651605" y="2087607"/>
              <a:ext cx="632381" cy="2054748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EC9434"/>
                </a:gs>
                <a:gs pos="0">
                  <a:srgbClr val="E6400C"/>
                </a:gs>
                <a:gs pos="66000">
                  <a:srgbClr val="ED9411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8" name="Rectangle: Rounded Corners 187">
              <a:extLst>
                <a:ext uri="{FF2B5EF4-FFF2-40B4-BE49-F238E27FC236}">
                  <a16:creationId xmlns:a16="http://schemas.microsoft.com/office/drawing/2014/main" id="{121983A3-8D42-9905-9D60-1D6408EE92C0}"/>
                </a:ext>
              </a:extLst>
            </p:cNvPr>
            <p:cNvSpPr/>
            <p:nvPr/>
          </p:nvSpPr>
          <p:spPr>
            <a:xfrm>
              <a:off x="6267704" y="1911174"/>
              <a:ext cx="922831" cy="3060655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rgbClr val="EC9434"/>
                </a:gs>
                <a:gs pos="0">
                  <a:srgbClr val="E6400C"/>
                </a:gs>
                <a:gs pos="66000">
                  <a:srgbClr val="ED9411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2" name="Rectangle: Rounded Corners 201">
              <a:extLst>
                <a:ext uri="{FF2B5EF4-FFF2-40B4-BE49-F238E27FC236}">
                  <a16:creationId xmlns:a16="http://schemas.microsoft.com/office/drawing/2014/main" id="{40698C3C-678D-152B-BA26-FBB8000A8D11}"/>
                </a:ext>
              </a:extLst>
            </p:cNvPr>
            <p:cNvSpPr/>
            <p:nvPr/>
          </p:nvSpPr>
          <p:spPr>
            <a:xfrm>
              <a:off x="5764690" y="2220447"/>
              <a:ext cx="413895" cy="1655635"/>
            </a:xfrm>
            <a:prstGeom prst="roundRect">
              <a:avLst>
                <a:gd name="adj" fmla="val 50000"/>
              </a:avLst>
            </a:prstGeom>
            <a:gradFill>
              <a:gsLst>
                <a:gs pos="49000">
                  <a:srgbClr val="F09E30"/>
                </a:gs>
                <a:gs pos="98000">
                  <a:srgbClr val="F5D82B"/>
                </a:gs>
                <a:gs pos="0">
                  <a:srgbClr val="FF7711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0" name="Rectangle: Rounded Corners 209">
              <a:extLst>
                <a:ext uri="{FF2B5EF4-FFF2-40B4-BE49-F238E27FC236}">
                  <a16:creationId xmlns:a16="http://schemas.microsoft.com/office/drawing/2014/main" id="{9AE889F6-D894-68AD-FEED-A51EC98DE694}"/>
                </a:ext>
              </a:extLst>
            </p:cNvPr>
            <p:cNvSpPr/>
            <p:nvPr/>
          </p:nvSpPr>
          <p:spPr>
            <a:xfrm>
              <a:off x="7236398" y="2189057"/>
              <a:ext cx="487596" cy="1811811"/>
            </a:xfrm>
            <a:prstGeom prst="roundRect">
              <a:avLst>
                <a:gd name="adj" fmla="val 50000"/>
              </a:avLst>
            </a:prstGeom>
            <a:gradFill>
              <a:gsLst>
                <a:gs pos="49000">
                  <a:srgbClr val="F09E30"/>
                </a:gs>
                <a:gs pos="98000">
                  <a:srgbClr val="F5D82B"/>
                </a:gs>
                <a:gs pos="0">
                  <a:srgbClr val="FF7711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2" name="Rectangle: Rounded Corners 211">
              <a:extLst>
                <a:ext uri="{FF2B5EF4-FFF2-40B4-BE49-F238E27FC236}">
                  <a16:creationId xmlns:a16="http://schemas.microsoft.com/office/drawing/2014/main" id="{744B3F75-D298-7748-17E8-47AD58DBF0AC}"/>
                </a:ext>
              </a:extLst>
            </p:cNvPr>
            <p:cNvSpPr/>
            <p:nvPr/>
          </p:nvSpPr>
          <p:spPr>
            <a:xfrm>
              <a:off x="7353070" y="2868672"/>
              <a:ext cx="270969" cy="819590"/>
            </a:xfrm>
            <a:prstGeom prst="roundRect">
              <a:avLst>
                <a:gd name="adj" fmla="val 50000"/>
              </a:avLst>
            </a:prstGeom>
            <a:gradFill>
              <a:gsLst>
                <a:gs pos="49000">
                  <a:srgbClr val="FAFFC9"/>
                </a:gs>
                <a:gs pos="98000">
                  <a:srgbClr val="FCD48C"/>
                </a:gs>
                <a:gs pos="0">
                  <a:srgbClr val="FDFFE9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5" name="Rectangle: Rounded Corners 214">
              <a:extLst>
                <a:ext uri="{FF2B5EF4-FFF2-40B4-BE49-F238E27FC236}">
                  <a16:creationId xmlns:a16="http://schemas.microsoft.com/office/drawing/2014/main" id="{4C8C6B9D-6D26-A6F1-1105-9C4684E0E39D}"/>
                </a:ext>
              </a:extLst>
            </p:cNvPr>
            <p:cNvSpPr/>
            <p:nvPr/>
          </p:nvSpPr>
          <p:spPr>
            <a:xfrm>
              <a:off x="5850980" y="2945888"/>
              <a:ext cx="238632" cy="594434"/>
            </a:xfrm>
            <a:prstGeom prst="roundRect">
              <a:avLst>
                <a:gd name="adj" fmla="val 50000"/>
              </a:avLst>
            </a:prstGeom>
            <a:gradFill>
              <a:gsLst>
                <a:gs pos="49000">
                  <a:srgbClr val="FAFFC9"/>
                </a:gs>
                <a:gs pos="98000">
                  <a:srgbClr val="FCD48C"/>
                </a:gs>
                <a:gs pos="0">
                  <a:srgbClr val="FDFFE9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7" name="Rectangle: Rounded Corners 216">
              <a:extLst>
                <a:ext uri="{FF2B5EF4-FFF2-40B4-BE49-F238E27FC236}">
                  <a16:creationId xmlns:a16="http://schemas.microsoft.com/office/drawing/2014/main" id="{3345871D-0500-8C0B-1B82-4DC0D7992215}"/>
                </a:ext>
              </a:extLst>
            </p:cNvPr>
            <p:cNvSpPr/>
            <p:nvPr/>
          </p:nvSpPr>
          <p:spPr>
            <a:xfrm>
              <a:off x="5834098" y="2460988"/>
              <a:ext cx="238632" cy="242262"/>
            </a:xfrm>
            <a:prstGeom prst="roundRect">
              <a:avLst>
                <a:gd name="adj" fmla="val 50000"/>
              </a:avLst>
            </a:prstGeom>
            <a:gradFill>
              <a:gsLst>
                <a:gs pos="49000">
                  <a:srgbClr val="FAFFC9"/>
                </a:gs>
                <a:gs pos="98000">
                  <a:srgbClr val="FCD48C"/>
                </a:gs>
                <a:gs pos="0">
                  <a:srgbClr val="FDFFE9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8" name="Rectangle: Rounded Corners 217">
              <a:extLst>
                <a:ext uri="{FF2B5EF4-FFF2-40B4-BE49-F238E27FC236}">
                  <a16:creationId xmlns:a16="http://schemas.microsoft.com/office/drawing/2014/main" id="{E72C59EC-FAF4-8B78-98AC-1A89173BA5BF}"/>
                </a:ext>
              </a:extLst>
            </p:cNvPr>
            <p:cNvSpPr/>
            <p:nvPr/>
          </p:nvSpPr>
          <p:spPr>
            <a:xfrm>
              <a:off x="6381374" y="1911174"/>
              <a:ext cx="698320" cy="2595561"/>
            </a:xfrm>
            <a:prstGeom prst="roundRect">
              <a:avLst>
                <a:gd name="adj" fmla="val 50000"/>
              </a:avLst>
            </a:prstGeom>
            <a:gradFill>
              <a:gsLst>
                <a:gs pos="49000">
                  <a:srgbClr val="F09E30"/>
                </a:gs>
                <a:gs pos="98000">
                  <a:srgbClr val="F5D82B"/>
                </a:gs>
                <a:gs pos="0">
                  <a:srgbClr val="FF7711"/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9" name="Rectangle: Rounded Corners 218">
              <a:extLst>
                <a:ext uri="{FF2B5EF4-FFF2-40B4-BE49-F238E27FC236}">
                  <a16:creationId xmlns:a16="http://schemas.microsoft.com/office/drawing/2014/main" id="{6C633820-046E-264F-FB7D-CEF5B9B8E43C}"/>
                </a:ext>
              </a:extLst>
            </p:cNvPr>
            <p:cNvSpPr/>
            <p:nvPr/>
          </p:nvSpPr>
          <p:spPr>
            <a:xfrm>
              <a:off x="6516915" y="3672750"/>
              <a:ext cx="444728" cy="504250"/>
            </a:xfrm>
            <a:prstGeom prst="roundRect">
              <a:avLst>
                <a:gd name="adj" fmla="val 50000"/>
              </a:avLst>
            </a:prstGeom>
            <a:gradFill>
              <a:gsLst>
                <a:gs pos="49000">
                  <a:srgbClr val="FAFFC9"/>
                </a:gs>
                <a:gs pos="98000">
                  <a:srgbClr val="FCD48C"/>
                </a:gs>
                <a:gs pos="0">
                  <a:srgbClr val="FDFFE9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0" name="Rectangle: Rounded Corners 219">
              <a:extLst>
                <a:ext uri="{FF2B5EF4-FFF2-40B4-BE49-F238E27FC236}">
                  <a16:creationId xmlns:a16="http://schemas.microsoft.com/office/drawing/2014/main" id="{C4DB475B-F48B-C5EC-56FC-49792335D934}"/>
                </a:ext>
              </a:extLst>
            </p:cNvPr>
            <p:cNvSpPr/>
            <p:nvPr/>
          </p:nvSpPr>
          <p:spPr>
            <a:xfrm>
              <a:off x="6516915" y="2116997"/>
              <a:ext cx="444728" cy="1111877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49000">
                  <a:srgbClr val="FAFFC9"/>
                </a:gs>
                <a:gs pos="98000">
                  <a:srgbClr val="FCD48C"/>
                </a:gs>
                <a:gs pos="0">
                  <a:srgbClr val="FDFFE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328" name="Rectangle 327">
            <a:extLst>
              <a:ext uri="{FF2B5EF4-FFF2-40B4-BE49-F238E27FC236}">
                <a16:creationId xmlns:a16="http://schemas.microsoft.com/office/drawing/2014/main" id="{0AC6D6E7-516B-4F75-AECD-2E250F23B072}"/>
              </a:ext>
            </a:extLst>
          </p:cNvPr>
          <p:cNvSpPr/>
          <p:nvPr/>
        </p:nvSpPr>
        <p:spPr>
          <a:xfrm>
            <a:off x="78624" y="-1874228"/>
            <a:ext cx="2141732" cy="14484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9" name="Rectangle: Rounded Corners 328">
            <a:extLst>
              <a:ext uri="{FF2B5EF4-FFF2-40B4-BE49-F238E27FC236}">
                <a16:creationId xmlns:a16="http://schemas.microsoft.com/office/drawing/2014/main" id="{856FD0A5-919F-9249-B538-4A177506FA81}"/>
              </a:ext>
            </a:extLst>
          </p:cNvPr>
          <p:cNvSpPr/>
          <p:nvPr/>
        </p:nvSpPr>
        <p:spPr>
          <a:xfrm>
            <a:off x="82535" y="-2195619"/>
            <a:ext cx="2141732" cy="734202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429A2B69-63E1-5CB7-1A56-2360BDE57F2A}"/>
              </a:ext>
            </a:extLst>
          </p:cNvPr>
          <p:cNvSpPr/>
          <p:nvPr/>
        </p:nvSpPr>
        <p:spPr>
          <a:xfrm>
            <a:off x="9085886" y="3047666"/>
            <a:ext cx="2586109" cy="2393896"/>
          </a:xfrm>
          <a:custGeom>
            <a:avLst/>
            <a:gdLst>
              <a:gd name="connsiteX0" fmla="*/ 371012 w 2145643"/>
              <a:gd name="connsiteY0" fmla="*/ 0 h 1769886"/>
              <a:gd name="connsiteX1" fmla="*/ 1778542 w 2145643"/>
              <a:gd name="connsiteY1" fmla="*/ 0 h 1769886"/>
              <a:gd name="connsiteX2" fmla="*/ 2138185 w 2145643"/>
              <a:gd name="connsiteY2" fmla="*/ 293118 h 1769886"/>
              <a:gd name="connsiteX3" fmla="*/ 2141035 w 2145643"/>
              <a:gd name="connsiteY3" fmla="*/ 321391 h 1769886"/>
              <a:gd name="connsiteX4" fmla="*/ 2141732 w 2145643"/>
              <a:gd name="connsiteY4" fmla="*/ 321391 h 1769886"/>
              <a:gd name="connsiteX5" fmla="*/ 2141732 w 2145643"/>
              <a:gd name="connsiteY5" fmla="*/ 328305 h 1769886"/>
              <a:gd name="connsiteX6" fmla="*/ 2145643 w 2145643"/>
              <a:gd name="connsiteY6" fmla="*/ 367101 h 1769886"/>
              <a:gd name="connsiteX7" fmla="*/ 2141732 w 2145643"/>
              <a:gd name="connsiteY7" fmla="*/ 405898 h 1769886"/>
              <a:gd name="connsiteX8" fmla="*/ 2141732 w 2145643"/>
              <a:gd name="connsiteY8" fmla="*/ 1769886 h 1769886"/>
              <a:gd name="connsiteX9" fmla="*/ 0 w 2145643"/>
              <a:gd name="connsiteY9" fmla="*/ 1769886 h 1769886"/>
              <a:gd name="connsiteX10" fmla="*/ 0 w 2145643"/>
              <a:gd name="connsiteY10" fmla="*/ 321391 h 1769886"/>
              <a:gd name="connsiteX11" fmla="*/ 8519 w 2145643"/>
              <a:gd name="connsiteY11" fmla="*/ 321391 h 1769886"/>
              <a:gd name="connsiteX12" fmla="*/ 11370 w 2145643"/>
              <a:gd name="connsiteY12" fmla="*/ 293118 h 1769886"/>
              <a:gd name="connsiteX13" fmla="*/ 371012 w 2145643"/>
              <a:gd name="connsiteY13" fmla="*/ 0 h 1769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45643" h="1769886">
                <a:moveTo>
                  <a:pt x="371012" y="0"/>
                </a:moveTo>
                <a:lnTo>
                  <a:pt x="1778542" y="0"/>
                </a:lnTo>
                <a:cubicBezTo>
                  <a:pt x="1955943" y="0"/>
                  <a:pt x="2103954" y="125836"/>
                  <a:pt x="2138185" y="293118"/>
                </a:cubicBezTo>
                <a:lnTo>
                  <a:pt x="2141035" y="321391"/>
                </a:lnTo>
                <a:lnTo>
                  <a:pt x="2141732" y="321391"/>
                </a:lnTo>
                <a:lnTo>
                  <a:pt x="2141732" y="328305"/>
                </a:lnTo>
                <a:lnTo>
                  <a:pt x="2145643" y="367101"/>
                </a:lnTo>
                <a:lnTo>
                  <a:pt x="2141732" y="405898"/>
                </a:lnTo>
                <a:lnTo>
                  <a:pt x="2141732" y="1769886"/>
                </a:lnTo>
                <a:lnTo>
                  <a:pt x="0" y="1769886"/>
                </a:lnTo>
                <a:lnTo>
                  <a:pt x="0" y="321391"/>
                </a:lnTo>
                <a:lnTo>
                  <a:pt x="8519" y="321391"/>
                </a:lnTo>
                <a:lnTo>
                  <a:pt x="11370" y="293118"/>
                </a:lnTo>
                <a:cubicBezTo>
                  <a:pt x="45600" y="125836"/>
                  <a:pt x="193611" y="0"/>
                  <a:pt x="371012" y="0"/>
                </a:cubicBezTo>
                <a:close/>
              </a:path>
            </a:pathLst>
          </a:custGeom>
          <a:gradFill flip="none" rotWithShape="1">
            <a:gsLst>
              <a:gs pos="82000">
                <a:srgbClr val="1B30AD">
                  <a:alpha val="24000"/>
                </a:srgbClr>
              </a:gs>
              <a:gs pos="52000">
                <a:srgbClr val="2911DD">
                  <a:alpha val="34000"/>
                </a:srgbClr>
              </a:gs>
              <a:gs pos="0">
                <a:srgbClr val="1868D3">
                  <a:alpha val="83000"/>
                </a:srgbClr>
              </a:gs>
            </a:gsLst>
            <a:lin ang="5400000" scaled="1"/>
            <a:tileRect/>
          </a:gradFill>
          <a:ln>
            <a:noFill/>
          </a:ln>
          <a:effectLst>
            <a:softEdge rad="0"/>
          </a:effectLst>
          <a:scene3d>
            <a:camera prst="orthographicFront"/>
            <a:lightRig rig="chilly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38" name="Isosceles Triangle 337">
            <a:extLst>
              <a:ext uri="{FF2B5EF4-FFF2-40B4-BE49-F238E27FC236}">
                <a16:creationId xmlns:a16="http://schemas.microsoft.com/office/drawing/2014/main" id="{2EDE8EAA-5EAB-1B28-FB5E-64F12191D060}"/>
              </a:ext>
            </a:extLst>
          </p:cNvPr>
          <p:cNvSpPr/>
          <p:nvPr/>
        </p:nvSpPr>
        <p:spPr>
          <a:xfrm rot="10800000">
            <a:off x="3246318" y="-1353965"/>
            <a:ext cx="568800" cy="914564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9" name="Rectangle: Rounded Corners 338">
            <a:extLst>
              <a:ext uri="{FF2B5EF4-FFF2-40B4-BE49-F238E27FC236}">
                <a16:creationId xmlns:a16="http://schemas.microsoft.com/office/drawing/2014/main" id="{49DFEDB3-9C5A-8AC3-AAA8-C2B7CB62B8C6}"/>
              </a:ext>
            </a:extLst>
          </p:cNvPr>
          <p:cNvSpPr/>
          <p:nvPr/>
        </p:nvSpPr>
        <p:spPr>
          <a:xfrm>
            <a:off x="3244198" y="-1601918"/>
            <a:ext cx="576000" cy="397422"/>
          </a:xfrm>
          <a:prstGeom prst="roundRect">
            <a:avLst>
              <a:gd name="adj" fmla="val 4539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6" name="Freeform: Shape 345">
            <a:extLst>
              <a:ext uri="{FF2B5EF4-FFF2-40B4-BE49-F238E27FC236}">
                <a16:creationId xmlns:a16="http://schemas.microsoft.com/office/drawing/2014/main" id="{E09BA908-5A87-0297-656F-55D02B3875ED}"/>
              </a:ext>
            </a:extLst>
          </p:cNvPr>
          <p:cNvSpPr/>
          <p:nvPr/>
        </p:nvSpPr>
        <p:spPr>
          <a:xfrm rot="10800000">
            <a:off x="7726656" y="5410705"/>
            <a:ext cx="576000" cy="1162517"/>
          </a:xfrm>
          <a:custGeom>
            <a:avLst/>
            <a:gdLst>
              <a:gd name="connsiteX0" fmla="*/ 395578 w 576000"/>
              <a:gd name="connsiteY0" fmla="*/ 1162517 h 1162517"/>
              <a:gd name="connsiteX1" fmla="*/ 180422 w 576000"/>
              <a:gd name="connsiteY1" fmla="*/ 1162517 h 1162517"/>
              <a:gd name="connsiteX2" fmla="*/ 0 w 576000"/>
              <a:gd name="connsiteY2" fmla="*/ 982095 h 1162517"/>
              <a:gd name="connsiteX3" fmla="*/ 0 w 576000"/>
              <a:gd name="connsiteY3" fmla="*/ 945517 h 1162517"/>
              <a:gd name="connsiteX4" fmla="*/ 14179 w 576000"/>
              <a:gd name="connsiteY4" fmla="*/ 875289 h 1162517"/>
              <a:gd name="connsiteX5" fmla="*/ 19960 w 576000"/>
              <a:gd name="connsiteY5" fmla="*/ 866714 h 1162517"/>
              <a:gd name="connsiteX6" fmla="*/ 289480 w 576000"/>
              <a:gd name="connsiteY6" fmla="*/ 0 h 1162517"/>
              <a:gd name="connsiteX7" fmla="*/ 561534 w 576000"/>
              <a:gd name="connsiteY7" fmla="*/ 874863 h 1162517"/>
              <a:gd name="connsiteX8" fmla="*/ 561822 w 576000"/>
              <a:gd name="connsiteY8" fmla="*/ 875289 h 1162517"/>
              <a:gd name="connsiteX9" fmla="*/ 572335 w 576000"/>
              <a:gd name="connsiteY9" fmla="*/ 909156 h 1162517"/>
              <a:gd name="connsiteX10" fmla="*/ 572400 w 576000"/>
              <a:gd name="connsiteY10" fmla="*/ 909804 h 1162517"/>
              <a:gd name="connsiteX11" fmla="*/ 573880 w 576000"/>
              <a:gd name="connsiteY11" fmla="*/ 914564 h 1162517"/>
              <a:gd name="connsiteX12" fmla="*/ 572880 w 576000"/>
              <a:gd name="connsiteY12" fmla="*/ 914564 h 1162517"/>
              <a:gd name="connsiteX13" fmla="*/ 576000 w 576000"/>
              <a:gd name="connsiteY13" fmla="*/ 945517 h 1162517"/>
              <a:gd name="connsiteX14" fmla="*/ 576000 w 576000"/>
              <a:gd name="connsiteY14" fmla="*/ 982095 h 1162517"/>
              <a:gd name="connsiteX15" fmla="*/ 395578 w 576000"/>
              <a:gd name="connsiteY15" fmla="*/ 1162517 h 1162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76000" h="1162517">
                <a:moveTo>
                  <a:pt x="395578" y="1162517"/>
                </a:moveTo>
                <a:lnTo>
                  <a:pt x="180422" y="1162517"/>
                </a:lnTo>
                <a:cubicBezTo>
                  <a:pt x="80778" y="1162517"/>
                  <a:pt x="0" y="1081739"/>
                  <a:pt x="0" y="982095"/>
                </a:cubicBezTo>
                <a:lnTo>
                  <a:pt x="0" y="945517"/>
                </a:lnTo>
                <a:cubicBezTo>
                  <a:pt x="0" y="920606"/>
                  <a:pt x="5049" y="896874"/>
                  <a:pt x="14179" y="875289"/>
                </a:cubicBezTo>
                <a:lnTo>
                  <a:pt x="19960" y="866714"/>
                </a:lnTo>
                <a:lnTo>
                  <a:pt x="289480" y="0"/>
                </a:lnTo>
                <a:lnTo>
                  <a:pt x="561534" y="874863"/>
                </a:lnTo>
                <a:lnTo>
                  <a:pt x="561822" y="875289"/>
                </a:lnTo>
                <a:cubicBezTo>
                  <a:pt x="566387" y="886082"/>
                  <a:pt x="569931" y="897411"/>
                  <a:pt x="572335" y="909156"/>
                </a:cubicBezTo>
                <a:lnTo>
                  <a:pt x="572400" y="909804"/>
                </a:lnTo>
                <a:lnTo>
                  <a:pt x="573880" y="914564"/>
                </a:lnTo>
                <a:lnTo>
                  <a:pt x="572880" y="914564"/>
                </a:lnTo>
                <a:lnTo>
                  <a:pt x="576000" y="945517"/>
                </a:lnTo>
                <a:lnTo>
                  <a:pt x="576000" y="982095"/>
                </a:lnTo>
                <a:cubicBezTo>
                  <a:pt x="576000" y="1081739"/>
                  <a:pt x="495222" y="1162517"/>
                  <a:pt x="395578" y="1162517"/>
                </a:cubicBezTo>
                <a:close/>
              </a:path>
            </a:pathLst>
          </a:custGeom>
          <a:gradFill flip="none" rotWithShape="1">
            <a:gsLst>
              <a:gs pos="75000">
                <a:srgbClr val="41A1E3"/>
              </a:gs>
              <a:gs pos="24000">
                <a:srgbClr val="68DFF5"/>
              </a:gs>
              <a:gs pos="0">
                <a:srgbClr val="07D5F7">
                  <a:lumMod val="63000"/>
                  <a:lumOff val="37000"/>
                </a:srgbClr>
              </a:gs>
              <a:gs pos="100000">
                <a:srgbClr val="307AE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7FF26ECB-6242-98A4-51DD-AB3F637E8F0F}"/>
              </a:ext>
            </a:extLst>
          </p:cNvPr>
          <p:cNvSpPr/>
          <p:nvPr/>
        </p:nvSpPr>
        <p:spPr>
          <a:xfrm rot="10800000">
            <a:off x="8376793" y="5156291"/>
            <a:ext cx="704265" cy="1162517"/>
          </a:xfrm>
          <a:custGeom>
            <a:avLst/>
            <a:gdLst>
              <a:gd name="connsiteX0" fmla="*/ 395578 w 576000"/>
              <a:gd name="connsiteY0" fmla="*/ 1162517 h 1162517"/>
              <a:gd name="connsiteX1" fmla="*/ 180422 w 576000"/>
              <a:gd name="connsiteY1" fmla="*/ 1162517 h 1162517"/>
              <a:gd name="connsiteX2" fmla="*/ 0 w 576000"/>
              <a:gd name="connsiteY2" fmla="*/ 982095 h 1162517"/>
              <a:gd name="connsiteX3" fmla="*/ 0 w 576000"/>
              <a:gd name="connsiteY3" fmla="*/ 945517 h 1162517"/>
              <a:gd name="connsiteX4" fmla="*/ 14179 w 576000"/>
              <a:gd name="connsiteY4" fmla="*/ 875289 h 1162517"/>
              <a:gd name="connsiteX5" fmla="*/ 19960 w 576000"/>
              <a:gd name="connsiteY5" fmla="*/ 866714 h 1162517"/>
              <a:gd name="connsiteX6" fmla="*/ 289480 w 576000"/>
              <a:gd name="connsiteY6" fmla="*/ 0 h 1162517"/>
              <a:gd name="connsiteX7" fmla="*/ 561534 w 576000"/>
              <a:gd name="connsiteY7" fmla="*/ 874863 h 1162517"/>
              <a:gd name="connsiteX8" fmla="*/ 561822 w 576000"/>
              <a:gd name="connsiteY8" fmla="*/ 875289 h 1162517"/>
              <a:gd name="connsiteX9" fmla="*/ 572335 w 576000"/>
              <a:gd name="connsiteY9" fmla="*/ 909156 h 1162517"/>
              <a:gd name="connsiteX10" fmla="*/ 572400 w 576000"/>
              <a:gd name="connsiteY10" fmla="*/ 909804 h 1162517"/>
              <a:gd name="connsiteX11" fmla="*/ 573880 w 576000"/>
              <a:gd name="connsiteY11" fmla="*/ 914564 h 1162517"/>
              <a:gd name="connsiteX12" fmla="*/ 572880 w 576000"/>
              <a:gd name="connsiteY12" fmla="*/ 914564 h 1162517"/>
              <a:gd name="connsiteX13" fmla="*/ 576000 w 576000"/>
              <a:gd name="connsiteY13" fmla="*/ 945517 h 1162517"/>
              <a:gd name="connsiteX14" fmla="*/ 576000 w 576000"/>
              <a:gd name="connsiteY14" fmla="*/ 982095 h 1162517"/>
              <a:gd name="connsiteX15" fmla="*/ 395578 w 576000"/>
              <a:gd name="connsiteY15" fmla="*/ 1162517 h 1162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76000" h="1162517">
                <a:moveTo>
                  <a:pt x="395578" y="1162517"/>
                </a:moveTo>
                <a:lnTo>
                  <a:pt x="180422" y="1162517"/>
                </a:lnTo>
                <a:cubicBezTo>
                  <a:pt x="80778" y="1162517"/>
                  <a:pt x="0" y="1081739"/>
                  <a:pt x="0" y="982095"/>
                </a:cubicBezTo>
                <a:lnTo>
                  <a:pt x="0" y="945517"/>
                </a:lnTo>
                <a:cubicBezTo>
                  <a:pt x="0" y="920606"/>
                  <a:pt x="5049" y="896874"/>
                  <a:pt x="14179" y="875289"/>
                </a:cubicBezTo>
                <a:lnTo>
                  <a:pt x="19960" y="866714"/>
                </a:lnTo>
                <a:lnTo>
                  <a:pt x="289480" y="0"/>
                </a:lnTo>
                <a:lnTo>
                  <a:pt x="561534" y="874863"/>
                </a:lnTo>
                <a:lnTo>
                  <a:pt x="561822" y="875289"/>
                </a:lnTo>
                <a:cubicBezTo>
                  <a:pt x="566387" y="886082"/>
                  <a:pt x="569931" y="897411"/>
                  <a:pt x="572335" y="909156"/>
                </a:cubicBezTo>
                <a:lnTo>
                  <a:pt x="572400" y="909804"/>
                </a:lnTo>
                <a:lnTo>
                  <a:pt x="573880" y="914564"/>
                </a:lnTo>
                <a:lnTo>
                  <a:pt x="572880" y="914564"/>
                </a:lnTo>
                <a:lnTo>
                  <a:pt x="576000" y="945517"/>
                </a:lnTo>
                <a:lnTo>
                  <a:pt x="576000" y="982095"/>
                </a:lnTo>
                <a:cubicBezTo>
                  <a:pt x="576000" y="1081739"/>
                  <a:pt x="495222" y="1162517"/>
                  <a:pt x="395578" y="1162517"/>
                </a:cubicBezTo>
                <a:close/>
              </a:path>
            </a:pathLst>
          </a:custGeom>
          <a:gradFill flip="none" rotWithShape="1">
            <a:gsLst>
              <a:gs pos="75000">
                <a:srgbClr val="41A1E3"/>
              </a:gs>
              <a:gs pos="24000">
                <a:srgbClr val="68DFF5"/>
              </a:gs>
              <a:gs pos="0">
                <a:srgbClr val="07D5F7">
                  <a:lumMod val="63000"/>
                  <a:lumOff val="37000"/>
                </a:srgbClr>
              </a:gs>
              <a:gs pos="100000">
                <a:srgbClr val="307AE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DF25383F-3E5B-0375-9395-A6EE882A89DE}"/>
              </a:ext>
            </a:extLst>
          </p:cNvPr>
          <p:cNvSpPr/>
          <p:nvPr/>
        </p:nvSpPr>
        <p:spPr>
          <a:xfrm rot="10800000">
            <a:off x="9262484" y="5389319"/>
            <a:ext cx="576000" cy="1162517"/>
          </a:xfrm>
          <a:custGeom>
            <a:avLst/>
            <a:gdLst>
              <a:gd name="connsiteX0" fmla="*/ 395578 w 576000"/>
              <a:gd name="connsiteY0" fmla="*/ 1162517 h 1162517"/>
              <a:gd name="connsiteX1" fmla="*/ 180422 w 576000"/>
              <a:gd name="connsiteY1" fmla="*/ 1162517 h 1162517"/>
              <a:gd name="connsiteX2" fmla="*/ 0 w 576000"/>
              <a:gd name="connsiteY2" fmla="*/ 982095 h 1162517"/>
              <a:gd name="connsiteX3" fmla="*/ 0 w 576000"/>
              <a:gd name="connsiteY3" fmla="*/ 945517 h 1162517"/>
              <a:gd name="connsiteX4" fmla="*/ 14179 w 576000"/>
              <a:gd name="connsiteY4" fmla="*/ 875289 h 1162517"/>
              <a:gd name="connsiteX5" fmla="*/ 19960 w 576000"/>
              <a:gd name="connsiteY5" fmla="*/ 866714 h 1162517"/>
              <a:gd name="connsiteX6" fmla="*/ 289480 w 576000"/>
              <a:gd name="connsiteY6" fmla="*/ 0 h 1162517"/>
              <a:gd name="connsiteX7" fmla="*/ 561534 w 576000"/>
              <a:gd name="connsiteY7" fmla="*/ 874863 h 1162517"/>
              <a:gd name="connsiteX8" fmla="*/ 561822 w 576000"/>
              <a:gd name="connsiteY8" fmla="*/ 875289 h 1162517"/>
              <a:gd name="connsiteX9" fmla="*/ 572335 w 576000"/>
              <a:gd name="connsiteY9" fmla="*/ 909156 h 1162517"/>
              <a:gd name="connsiteX10" fmla="*/ 572400 w 576000"/>
              <a:gd name="connsiteY10" fmla="*/ 909804 h 1162517"/>
              <a:gd name="connsiteX11" fmla="*/ 573880 w 576000"/>
              <a:gd name="connsiteY11" fmla="*/ 914564 h 1162517"/>
              <a:gd name="connsiteX12" fmla="*/ 572880 w 576000"/>
              <a:gd name="connsiteY12" fmla="*/ 914564 h 1162517"/>
              <a:gd name="connsiteX13" fmla="*/ 576000 w 576000"/>
              <a:gd name="connsiteY13" fmla="*/ 945517 h 1162517"/>
              <a:gd name="connsiteX14" fmla="*/ 576000 w 576000"/>
              <a:gd name="connsiteY14" fmla="*/ 982095 h 1162517"/>
              <a:gd name="connsiteX15" fmla="*/ 395578 w 576000"/>
              <a:gd name="connsiteY15" fmla="*/ 1162517 h 1162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76000" h="1162517">
                <a:moveTo>
                  <a:pt x="395578" y="1162517"/>
                </a:moveTo>
                <a:lnTo>
                  <a:pt x="180422" y="1162517"/>
                </a:lnTo>
                <a:cubicBezTo>
                  <a:pt x="80778" y="1162517"/>
                  <a:pt x="0" y="1081739"/>
                  <a:pt x="0" y="982095"/>
                </a:cubicBezTo>
                <a:lnTo>
                  <a:pt x="0" y="945517"/>
                </a:lnTo>
                <a:cubicBezTo>
                  <a:pt x="0" y="920606"/>
                  <a:pt x="5049" y="896874"/>
                  <a:pt x="14179" y="875289"/>
                </a:cubicBezTo>
                <a:lnTo>
                  <a:pt x="19960" y="866714"/>
                </a:lnTo>
                <a:lnTo>
                  <a:pt x="289480" y="0"/>
                </a:lnTo>
                <a:lnTo>
                  <a:pt x="561534" y="874863"/>
                </a:lnTo>
                <a:lnTo>
                  <a:pt x="561822" y="875289"/>
                </a:lnTo>
                <a:cubicBezTo>
                  <a:pt x="566387" y="886082"/>
                  <a:pt x="569931" y="897411"/>
                  <a:pt x="572335" y="909156"/>
                </a:cubicBezTo>
                <a:lnTo>
                  <a:pt x="572400" y="909804"/>
                </a:lnTo>
                <a:lnTo>
                  <a:pt x="573880" y="914564"/>
                </a:lnTo>
                <a:lnTo>
                  <a:pt x="572880" y="914564"/>
                </a:lnTo>
                <a:lnTo>
                  <a:pt x="576000" y="945517"/>
                </a:lnTo>
                <a:lnTo>
                  <a:pt x="576000" y="982095"/>
                </a:lnTo>
                <a:cubicBezTo>
                  <a:pt x="576000" y="1081739"/>
                  <a:pt x="495222" y="1162517"/>
                  <a:pt x="395578" y="1162517"/>
                </a:cubicBezTo>
                <a:close/>
              </a:path>
            </a:pathLst>
          </a:custGeom>
          <a:gradFill flip="none" rotWithShape="1">
            <a:gsLst>
              <a:gs pos="75000">
                <a:srgbClr val="41A1E3"/>
              </a:gs>
              <a:gs pos="24000">
                <a:srgbClr val="68DFF5"/>
              </a:gs>
              <a:gs pos="0">
                <a:srgbClr val="07D5F7">
                  <a:lumMod val="63000"/>
                  <a:lumOff val="37000"/>
                </a:srgbClr>
              </a:gs>
              <a:gs pos="100000">
                <a:srgbClr val="307AE8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C9ACCB18-ED9F-E62F-7A81-D2904C797BB7}"/>
              </a:ext>
            </a:extLst>
          </p:cNvPr>
          <p:cNvSpPr/>
          <p:nvPr/>
        </p:nvSpPr>
        <p:spPr>
          <a:xfrm rot="10800000">
            <a:off x="9365336" y="5527682"/>
            <a:ext cx="377980" cy="762862"/>
          </a:xfrm>
          <a:custGeom>
            <a:avLst/>
            <a:gdLst>
              <a:gd name="connsiteX0" fmla="*/ 395578 w 576000"/>
              <a:gd name="connsiteY0" fmla="*/ 1162517 h 1162517"/>
              <a:gd name="connsiteX1" fmla="*/ 180422 w 576000"/>
              <a:gd name="connsiteY1" fmla="*/ 1162517 h 1162517"/>
              <a:gd name="connsiteX2" fmla="*/ 0 w 576000"/>
              <a:gd name="connsiteY2" fmla="*/ 982095 h 1162517"/>
              <a:gd name="connsiteX3" fmla="*/ 0 w 576000"/>
              <a:gd name="connsiteY3" fmla="*/ 945517 h 1162517"/>
              <a:gd name="connsiteX4" fmla="*/ 14179 w 576000"/>
              <a:gd name="connsiteY4" fmla="*/ 875289 h 1162517"/>
              <a:gd name="connsiteX5" fmla="*/ 19960 w 576000"/>
              <a:gd name="connsiteY5" fmla="*/ 866714 h 1162517"/>
              <a:gd name="connsiteX6" fmla="*/ 289480 w 576000"/>
              <a:gd name="connsiteY6" fmla="*/ 0 h 1162517"/>
              <a:gd name="connsiteX7" fmla="*/ 561534 w 576000"/>
              <a:gd name="connsiteY7" fmla="*/ 874863 h 1162517"/>
              <a:gd name="connsiteX8" fmla="*/ 561822 w 576000"/>
              <a:gd name="connsiteY8" fmla="*/ 875289 h 1162517"/>
              <a:gd name="connsiteX9" fmla="*/ 572335 w 576000"/>
              <a:gd name="connsiteY9" fmla="*/ 909156 h 1162517"/>
              <a:gd name="connsiteX10" fmla="*/ 572400 w 576000"/>
              <a:gd name="connsiteY10" fmla="*/ 909804 h 1162517"/>
              <a:gd name="connsiteX11" fmla="*/ 573880 w 576000"/>
              <a:gd name="connsiteY11" fmla="*/ 914564 h 1162517"/>
              <a:gd name="connsiteX12" fmla="*/ 572880 w 576000"/>
              <a:gd name="connsiteY12" fmla="*/ 914564 h 1162517"/>
              <a:gd name="connsiteX13" fmla="*/ 576000 w 576000"/>
              <a:gd name="connsiteY13" fmla="*/ 945517 h 1162517"/>
              <a:gd name="connsiteX14" fmla="*/ 576000 w 576000"/>
              <a:gd name="connsiteY14" fmla="*/ 982095 h 1162517"/>
              <a:gd name="connsiteX15" fmla="*/ 395578 w 576000"/>
              <a:gd name="connsiteY15" fmla="*/ 1162517 h 1162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76000" h="1162517">
                <a:moveTo>
                  <a:pt x="395578" y="1162517"/>
                </a:moveTo>
                <a:lnTo>
                  <a:pt x="180422" y="1162517"/>
                </a:lnTo>
                <a:cubicBezTo>
                  <a:pt x="80778" y="1162517"/>
                  <a:pt x="0" y="1081739"/>
                  <a:pt x="0" y="982095"/>
                </a:cubicBezTo>
                <a:lnTo>
                  <a:pt x="0" y="945517"/>
                </a:lnTo>
                <a:cubicBezTo>
                  <a:pt x="0" y="920606"/>
                  <a:pt x="5049" y="896874"/>
                  <a:pt x="14179" y="875289"/>
                </a:cubicBezTo>
                <a:lnTo>
                  <a:pt x="19960" y="866714"/>
                </a:lnTo>
                <a:lnTo>
                  <a:pt x="289480" y="0"/>
                </a:lnTo>
                <a:lnTo>
                  <a:pt x="561534" y="874863"/>
                </a:lnTo>
                <a:lnTo>
                  <a:pt x="561822" y="875289"/>
                </a:lnTo>
                <a:cubicBezTo>
                  <a:pt x="566387" y="886082"/>
                  <a:pt x="569931" y="897411"/>
                  <a:pt x="572335" y="909156"/>
                </a:cubicBezTo>
                <a:lnTo>
                  <a:pt x="572400" y="909804"/>
                </a:lnTo>
                <a:lnTo>
                  <a:pt x="573880" y="914564"/>
                </a:lnTo>
                <a:lnTo>
                  <a:pt x="572880" y="914564"/>
                </a:lnTo>
                <a:lnTo>
                  <a:pt x="576000" y="945517"/>
                </a:lnTo>
                <a:lnTo>
                  <a:pt x="576000" y="982095"/>
                </a:lnTo>
                <a:cubicBezTo>
                  <a:pt x="576000" y="1081739"/>
                  <a:pt x="495222" y="1162517"/>
                  <a:pt x="395578" y="1162517"/>
                </a:cubicBezTo>
                <a:close/>
              </a:path>
            </a:pathLst>
          </a:custGeom>
          <a:gradFill flip="none" rotWithShape="1">
            <a:gsLst>
              <a:gs pos="56000">
                <a:srgbClr val="B3F8FF"/>
              </a:gs>
              <a:gs pos="0">
                <a:srgbClr val="FDFFFF"/>
              </a:gs>
              <a:gs pos="100000">
                <a:srgbClr val="46EAF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63AAEE5C-D1BB-2958-7E6B-516671C4BC2F}"/>
              </a:ext>
            </a:extLst>
          </p:cNvPr>
          <p:cNvSpPr/>
          <p:nvPr/>
        </p:nvSpPr>
        <p:spPr>
          <a:xfrm rot="10800000">
            <a:off x="7831173" y="5548525"/>
            <a:ext cx="377980" cy="762862"/>
          </a:xfrm>
          <a:custGeom>
            <a:avLst/>
            <a:gdLst>
              <a:gd name="connsiteX0" fmla="*/ 395578 w 576000"/>
              <a:gd name="connsiteY0" fmla="*/ 1162517 h 1162517"/>
              <a:gd name="connsiteX1" fmla="*/ 180422 w 576000"/>
              <a:gd name="connsiteY1" fmla="*/ 1162517 h 1162517"/>
              <a:gd name="connsiteX2" fmla="*/ 0 w 576000"/>
              <a:gd name="connsiteY2" fmla="*/ 982095 h 1162517"/>
              <a:gd name="connsiteX3" fmla="*/ 0 w 576000"/>
              <a:gd name="connsiteY3" fmla="*/ 945517 h 1162517"/>
              <a:gd name="connsiteX4" fmla="*/ 14179 w 576000"/>
              <a:gd name="connsiteY4" fmla="*/ 875289 h 1162517"/>
              <a:gd name="connsiteX5" fmla="*/ 19960 w 576000"/>
              <a:gd name="connsiteY5" fmla="*/ 866714 h 1162517"/>
              <a:gd name="connsiteX6" fmla="*/ 289480 w 576000"/>
              <a:gd name="connsiteY6" fmla="*/ 0 h 1162517"/>
              <a:gd name="connsiteX7" fmla="*/ 561534 w 576000"/>
              <a:gd name="connsiteY7" fmla="*/ 874863 h 1162517"/>
              <a:gd name="connsiteX8" fmla="*/ 561822 w 576000"/>
              <a:gd name="connsiteY8" fmla="*/ 875289 h 1162517"/>
              <a:gd name="connsiteX9" fmla="*/ 572335 w 576000"/>
              <a:gd name="connsiteY9" fmla="*/ 909156 h 1162517"/>
              <a:gd name="connsiteX10" fmla="*/ 572400 w 576000"/>
              <a:gd name="connsiteY10" fmla="*/ 909804 h 1162517"/>
              <a:gd name="connsiteX11" fmla="*/ 573880 w 576000"/>
              <a:gd name="connsiteY11" fmla="*/ 914564 h 1162517"/>
              <a:gd name="connsiteX12" fmla="*/ 572880 w 576000"/>
              <a:gd name="connsiteY12" fmla="*/ 914564 h 1162517"/>
              <a:gd name="connsiteX13" fmla="*/ 576000 w 576000"/>
              <a:gd name="connsiteY13" fmla="*/ 945517 h 1162517"/>
              <a:gd name="connsiteX14" fmla="*/ 576000 w 576000"/>
              <a:gd name="connsiteY14" fmla="*/ 982095 h 1162517"/>
              <a:gd name="connsiteX15" fmla="*/ 395578 w 576000"/>
              <a:gd name="connsiteY15" fmla="*/ 1162517 h 1162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76000" h="1162517">
                <a:moveTo>
                  <a:pt x="395578" y="1162517"/>
                </a:moveTo>
                <a:lnTo>
                  <a:pt x="180422" y="1162517"/>
                </a:lnTo>
                <a:cubicBezTo>
                  <a:pt x="80778" y="1162517"/>
                  <a:pt x="0" y="1081739"/>
                  <a:pt x="0" y="982095"/>
                </a:cubicBezTo>
                <a:lnTo>
                  <a:pt x="0" y="945517"/>
                </a:lnTo>
                <a:cubicBezTo>
                  <a:pt x="0" y="920606"/>
                  <a:pt x="5049" y="896874"/>
                  <a:pt x="14179" y="875289"/>
                </a:cubicBezTo>
                <a:lnTo>
                  <a:pt x="19960" y="866714"/>
                </a:lnTo>
                <a:lnTo>
                  <a:pt x="289480" y="0"/>
                </a:lnTo>
                <a:lnTo>
                  <a:pt x="561534" y="874863"/>
                </a:lnTo>
                <a:lnTo>
                  <a:pt x="561822" y="875289"/>
                </a:lnTo>
                <a:cubicBezTo>
                  <a:pt x="566387" y="886082"/>
                  <a:pt x="569931" y="897411"/>
                  <a:pt x="572335" y="909156"/>
                </a:cubicBezTo>
                <a:lnTo>
                  <a:pt x="572400" y="909804"/>
                </a:lnTo>
                <a:lnTo>
                  <a:pt x="573880" y="914564"/>
                </a:lnTo>
                <a:lnTo>
                  <a:pt x="572880" y="914564"/>
                </a:lnTo>
                <a:lnTo>
                  <a:pt x="576000" y="945517"/>
                </a:lnTo>
                <a:lnTo>
                  <a:pt x="576000" y="982095"/>
                </a:lnTo>
                <a:cubicBezTo>
                  <a:pt x="576000" y="1081739"/>
                  <a:pt x="495222" y="1162517"/>
                  <a:pt x="395578" y="1162517"/>
                </a:cubicBezTo>
                <a:close/>
              </a:path>
            </a:pathLst>
          </a:custGeom>
          <a:gradFill flip="none" rotWithShape="1">
            <a:gsLst>
              <a:gs pos="56000">
                <a:srgbClr val="B3F8FF"/>
              </a:gs>
              <a:gs pos="0">
                <a:srgbClr val="FDFFFF"/>
              </a:gs>
              <a:gs pos="100000">
                <a:srgbClr val="46EAF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2631AC6-D529-6820-B49C-A701B772DF01}"/>
              </a:ext>
            </a:extLst>
          </p:cNvPr>
          <p:cNvGrpSpPr/>
          <p:nvPr/>
        </p:nvGrpSpPr>
        <p:grpSpPr>
          <a:xfrm rot="21229222">
            <a:off x="7027878" y="-863174"/>
            <a:ext cx="5443274" cy="3849309"/>
            <a:chOff x="1233175" y="2578047"/>
            <a:chExt cx="5443274" cy="3849309"/>
          </a:xfrm>
        </p:grpSpPr>
        <p:sp>
          <p:nvSpPr>
            <p:cNvPr id="2" name="Cloud 1">
              <a:extLst>
                <a:ext uri="{FF2B5EF4-FFF2-40B4-BE49-F238E27FC236}">
                  <a16:creationId xmlns:a16="http://schemas.microsoft.com/office/drawing/2014/main" id="{2144C5FA-F477-A08B-DA1A-6D89F95D253F}"/>
                </a:ext>
              </a:extLst>
            </p:cNvPr>
            <p:cNvSpPr/>
            <p:nvPr/>
          </p:nvSpPr>
          <p:spPr>
            <a:xfrm>
              <a:off x="1233175" y="2578047"/>
              <a:ext cx="5443274" cy="3849309"/>
            </a:xfrm>
            <a:prstGeom prst="cloud">
              <a:avLst/>
            </a:prstGeom>
            <a:gradFill flip="none" rotWithShape="1">
              <a:gsLst>
                <a:gs pos="0">
                  <a:srgbClr val="F5D43E">
                    <a:alpha val="43000"/>
                  </a:srgbClr>
                </a:gs>
                <a:gs pos="72000">
                  <a:srgbClr val="B2B2B2">
                    <a:alpha val="97000"/>
                  </a:srgbClr>
                </a:gs>
                <a:gs pos="41000">
                  <a:srgbClr val="C7BB88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" name="Cloud 2">
              <a:extLst>
                <a:ext uri="{FF2B5EF4-FFF2-40B4-BE49-F238E27FC236}">
                  <a16:creationId xmlns:a16="http://schemas.microsoft.com/office/drawing/2014/main" id="{0EFECE57-5933-41F3-2DBB-2FFA4273CC59}"/>
                </a:ext>
              </a:extLst>
            </p:cNvPr>
            <p:cNvSpPr/>
            <p:nvPr/>
          </p:nvSpPr>
          <p:spPr>
            <a:xfrm>
              <a:off x="1971201" y="3132047"/>
              <a:ext cx="4040229" cy="2804445"/>
            </a:xfrm>
            <a:prstGeom prst="cloud">
              <a:avLst/>
            </a:prstGeom>
            <a:gradFill flip="none" rotWithShape="1">
              <a:gsLst>
                <a:gs pos="93000">
                  <a:srgbClr val="B2B2B2">
                    <a:alpha val="52000"/>
                  </a:srgbClr>
                </a:gs>
                <a:gs pos="0">
                  <a:srgbClr val="FFFFFF"/>
                </a:gs>
                <a:gs pos="30000">
                  <a:srgbClr val="F4D02C">
                    <a:alpha val="98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u="sng" dirty="0"/>
            </a:p>
          </p:txBody>
        </p:sp>
      </p:grpSp>
      <p:sp>
        <p:nvSpPr>
          <p:cNvPr id="352" name="Freeform: Shape 351">
            <a:extLst>
              <a:ext uri="{FF2B5EF4-FFF2-40B4-BE49-F238E27FC236}">
                <a16:creationId xmlns:a16="http://schemas.microsoft.com/office/drawing/2014/main" id="{8E122099-4B2B-50D8-7093-BE0DDB56DE24}"/>
              </a:ext>
            </a:extLst>
          </p:cNvPr>
          <p:cNvSpPr/>
          <p:nvPr/>
        </p:nvSpPr>
        <p:spPr>
          <a:xfrm rot="10800000">
            <a:off x="8471721" y="5262924"/>
            <a:ext cx="509340" cy="840758"/>
          </a:xfrm>
          <a:custGeom>
            <a:avLst/>
            <a:gdLst>
              <a:gd name="connsiteX0" fmla="*/ 395578 w 576000"/>
              <a:gd name="connsiteY0" fmla="*/ 1162517 h 1162517"/>
              <a:gd name="connsiteX1" fmla="*/ 180422 w 576000"/>
              <a:gd name="connsiteY1" fmla="*/ 1162517 h 1162517"/>
              <a:gd name="connsiteX2" fmla="*/ 0 w 576000"/>
              <a:gd name="connsiteY2" fmla="*/ 982095 h 1162517"/>
              <a:gd name="connsiteX3" fmla="*/ 0 w 576000"/>
              <a:gd name="connsiteY3" fmla="*/ 945517 h 1162517"/>
              <a:gd name="connsiteX4" fmla="*/ 14179 w 576000"/>
              <a:gd name="connsiteY4" fmla="*/ 875289 h 1162517"/>
              <a:gd name="connsiteX5" fmla="*/ 19960 w 576000"/>
              <a:gd name="connsiteY5" fmla="*/ 866714 h 1162517"/>
              <a:gd name="connsiteX6" fmla="*/ 289480 w 576000"/>
              <a:gd name="connsiteY6" fmla="*/ 0 h 1162517"/>
              <a:gd name="connsiteX7" fmla="*/ 561534 w 576000"/>
              <a:gd name="connsiteY7" fmla="*/ 874863 h 1162517"/>
              <a:gd name="connsiteX8" fmla="*/ 561822 w 576000"/>
              <a:gd name="connsiteY8" fmla="*/ 875289 h 1162517"/>
              <a:gd name="connsiteX9" fmla="*/ 572335 w 576000"/>
              <a:gd name="connsiteY9" fmla="*/ 909156 h 1162517"/>
              <a:gd name="connsiteX10" fmla="*/ 572400 w 576000"/>
              <a:gd name="connsiteY10" fmla="*/ 909804 h 1162517"/>
              <a:gd name="connsiteX11" fmla="*/ 573880 w 576000"/>
              <a:gd name="connsiteY11" fmla="*/ 914564 h 1162517"/>
              <a:gd name="connsiteX12" fmla="*/ 572880 w 576000"/>
              <a:gd name="connsiteY12" fmla="*/ 914564 h 1162517"/>
              <a:gd name="connsiteX13" fmla="*/ 576000 w 576000"/>
              <a:gd name="connsiteY13" fmla="*/ 945517 h 1162517"/>
              <a:gd name="connsiteX14" fmla="*/ 576000 w 576000"/>
              <a:gd name="connsiteY14" fmla="*/ 982095 h 1162517"/>
              <a:gd name="connsiteX15" fmla="*/ 395578 w 576000"/>
              <a:gd name="connsiteY15" fmla="*/ 1162517 h 1162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76000" h="1162517">
                <a:moveTo>
                  <a:pt x="395578" y="1162517"/>
                </a:moveTo>
                <a:lnTo>
                  <a:pt x="180422" y="1162517"/>
                </a:lnTo>
                <a:cubicBezTo>
                  <a:pt x="80778" y="1162517"/>
                  <a:pt x="0" y="1081739"/>
                  <a:pt x="0" y="982095"/>
                </a:cubicBezTo>
                <a:lnTo>
                  <a:pt x="0" y="945517"/>
                </a:lnTo>
                <a:cubicBezTo>
                  <a:pt x="0" y="920606"/>
                  <a:pt x="5049" y="896874"/>
                  <a:pt x="14179" y="875289"/>
                </a:cubicBezTo>
                <a:lnTo>
                  <a:pt x="19960" y="866714"/>
                </a:lnTo>
                <a:lnTo>
                  <a:pt x="289480" y="0"/>
                </a:lnTo>
                <a:lnTo>
                  <a:pt x="561534" y="874863"/>
                </a:lnTo>
                <a:lnTo>
                  <a:pt x="561822" y="875289"/>
                </a:lnTo>
                <a:cubicBezTo>
                  <a:pt x="566387" y="886082"/>
                  <a:pt x="569931" y="897411"/>
                  <a:pt x="572335" y="909156"/>
                </a:cubicBezTo>
                <a:lnTo>
                  <a:pt x="572400" y="909804"/>
                </a:lnTo>
                <a:lnTo>
                  <a:pt x="573880" y="914564"/>
                </a:lnTo>
                <a:lnTo>
                  <a:pt x="572880" y="914564"/>
                </a:lnTo>
                <a:lnTo>
                  <a:pt x="576000" y="945517"/>
                </a:lnTo>
                <a:lnTo>
                  <a:pt x="576000" y="982095"/>
                </a:lnTo>
                <a:cubicBezTo>
                  <a:pt x="576000" y="1081739"/>
                  <a:pt x="495222" y="1162517"/>
                  <a:pt x="395578" y="1162517"/>
                </a:cubicBezTo>
                <a:close/>
              </a:path>
            </a:pathLst>
          </a:custGeom>
          <a:gradFill>
            <a:gsLst>
              <a:gs pos="56000">
                <a:srgbClr val="B3F8FF"/>
              </a:gs>
              <a:gs pos="0">
                <a:srgbClr val="FDFFFF"/>
              </a:gs>
              <a:gs pos="100000">
                <a:srgbClr val="46EAFF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31139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C50269B-C9B4-01B2-1D60-C112CA52CC2A}"/>
              </a:ext>
            </a:extLst>
          </p:cNvPr>
          <p:cNvSpPr/>
          <p:nvPr/>
        </p:nvSpPr>
        <p:spPr>
          <a:xfrm>
            <a:off x="223520" y="1808480"/>
            <a:ext cx="7172960" cy="49488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9A63075-22FB-A0F3-3854-2B14F9FFF480}"/>
              </a:ext>
            </a:extLst>
          </p:cNvPr>
          <p:cNvGrpSpPr/>
          <p:nvPr/>
        </p:nvGrpSpPr>
        <p:grpSpPr>
          <a:xfrm>
            <a:off x="1772901" y="3909863"/>
            <a:ext cx="4089419" cy="2948137"/>
            <a:chOff x="2230101" y="2309148"/>
            <a:chExt cx="4089419" cy="2948137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81CD6040-7388-42A8-2434-FABCFCAA1B7F}"/>
                </a:ext>
              </a:extLst>
            </p:cNvPr>
            <p:cNvSpPr/>
            <p:nvPr/>
          </p:nvSpPr>
          <p:spPr>
            <a:xfrm>
              <a:off x="2766638" y="3681033"/>
              <a:ext cx="3552882" cy="1118707"/>
            </a:xfrm>
            <a:prstGeom prst="roundRect">
              <a:avLst>
                <a:gd name="adj" fmla="val 50000"/>
              </a:avLst>
            </a:prstGeom>
            <a:solidFill>
              <a:srgbClr val="FFFE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407F699-A92E-4230-B532-1722840FC194}"/>
                </a:ext>
              </a:extLst>
            </p:cNvPr>
            <p:cNvSpPr/>
            <p:nvPr/>
          </p:nvSpPr>
          <p:spPr>
            <a:xfrm>
              <a:off x="2448560" y="2309148"/>
              <a:ext cx="2624398" cy="2524603"/>
            </a:xfrm>
            <a:prstGeom prst="ellipse">
              <a:avLst/>
            </a:prstGeom>
            <a:solidFill>
              <a:srgbClr val="FFFE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IN" dirty="0"/>
                <a:t>`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C07FD02-17A7-CED2-4473-2753ED7BD2F6}"/>
                </a:ext>
              </a:extLst>
            </p:cNvPr>
            <p:cNvSpPr/>
            <p:nvPr/>
          </p:nvSpPr>
          <p:spPr>
            <a:xfrm>
              <a:off x="2448560" y="2397760"/>
              <a:ext cx="2545378" cy="2469987"/>
            </a:xfrm>
            <a:prstGeom prst="ellipse">
              <a:avLst/>
            </a:prstGeom>
            <a:solidFill>
              <a:srgbClr val="E0013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C57956E-CBDC-2B0F-E376-51FFAC96BAB3}"/>
                </a:ext>
              </a:extLst>
            </p:cNvPr>
            <p:cNvSpPr/>
            <p:nvPr/>
          </p:nvSpPr>
          <p:spPr>
            <a:xfrm>
              <a:off x="2743200" y="3749040"/>
              <a:ext cx="3497580" cy="1118707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606708F7-F7C8-67C1-D7AD-9766191E80A3}"/>
                </a:ext>
              </a:extLst>
            </p:cNvPr>
            <p:cNvSpPr/>
            <p:nvPr/>
          </p:nvSpPr>
          <p:spPr>
            <a:xfrm>
              <a:off x="2773680" y="3909060"/>
              <a:ext cx="2665744" cy="949234"/>
            </a:xfrm>
            <a:prstGeom prst="roundRect">
              <a:avLst>
                <a:gd name="adj" fmla="val 50000"/>
              </a:avLst>
            </a:prstGeom>
            <a:solidFill>
              <a:srgbClr val="A4004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8EA80984-8DBA-3F48-19B9-B93C149F867C}"/>
                </a:ext>
              </a:extLst>
            </p:cNvPr>
            <p:cNvSpPr/>
            <p:nvPr/>
          </p:nvSpPr>
          <p:spPr>
            <a:xfrm>
              <a:off x="2230101" y="2533584"/>
              <a:ext cx="2624398" cy="2128626"/>
            </a:xfrm>
            <a:prstGeom prst="arc">
              <a:avLst>
                <a:gd name="adj1" fmla="val 16840793"/>
                <a:gd name="adj2" fmla="val 312001"/>
              </a:avLst>
            </a:prstGeom>
            <a:ln w="352425" cap="rnd">
              <a:gradFill flip="none" rotWithShape="1">
                <a:gsLst>
                  <a:gs pos="41000">
                    <a:srgbClr val="FFA032"/>
                  </a:gs>
                  <a:gs pos="100000">
                    <a:srgbClr val="FFA032"/>
                  </a:gs>
                </a:gsLst>
                <a:lin ang="189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2FBE82E3-6A11-607B-E9D1-F6414E6F70AC}"/>
                </a:ext>
              </a:extLst>
            </p:cNvPr>
            <p:cNvSpPr/>
            <p:nvPr/>
          </p:nvSpPr>
          <p:spPr>
            <a:xfrm>
              <a:off x="2254101" y="2436849"/>
              <a:ext cx="2624398" cy="2128626"/>
            </a:xfrm>
            <a:prstGeom prst="arc">
              <a:avLst>
                <a:gd name="adj1" fmla="val 16840793"/>
                <a:gd name="adj2" fmla="val 19781597"/>
              </a:avLst>
            </a:prstGeom>
            <a:ln w="168275" cap="rnd">
              <a:solidFill>
                <a:srgbClr val="FFFE0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BB15F5F2-F28C-A8BE-0835-D1B2017EC9DC}"/>
                </a:ext>
              </a:extLst>
            </p:cNvPr>
            <p:cNvSpPr/>
            <p:nvPr/>
          </p:nvSpPr>
          <p:spPr>
            <a:xfrm rot="21284686">
              <a:off x="2322068" y="2555401"/>
              <a:ext cx="2624398" cy="2128626"/>
            </a:xfrm>
            <a:prstGeom prst="arc">
              <a:avLst>
                <a:gd name="adj1" fmla="val 20873895"/>
                <a:gd name="adj2" fmla="val 204593"/>
              </a:avLst>
            </a:prstGeom>
            <a:ln w="168275" cap="rnd">
              <a:solidFill>
                <a:srgbClr val="FFFE0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D181C6B0-34D3-4D9C-C336-762EEAF5E691}"/>
                </a:ext>
              </a:extLst>
            </p:cNvPr>
            <p:cNvSpPr/>
            <p:nvPr/>
          </p:nvSpPr>
          <p:spPr>
            <a:xfrm rot="2525876">
              <a:off x="2470912" y="2718797"/>
              <a:ext cx="2624398" cy="2128626"/>
            </a:xfrm>
            <a:prstGeom prst="arc">
              <a:avLst>
                <a:gd name="adj1" fmla="val 14204140"/>
                <a:gd name="adj2" fmla="val 16034358"/>
              </a:avLst>
            </a:prstGeom>
            <a:ln w="76200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AC4C2F1E-3204-F7C2-2C15-2304A0D06354}"/>
                </a:ext>
              </a:extLst>
            </p:cNvPr>
            <p:cNvSpPr/>
            <p:nvPr/>
          </p:nvSpPr>
          <p:spPr>
            <a:xfrm rot="1794263">
              <a:off x="2429012" y="2668083"/>
              <a:ext cx="2624398" cy="2128626"/>
            </a:xfrm>
            <a:prstGeom prst="arc">
              <a:avLst>
                <a:gd name="adj1" fmla="val 14475147"/>
                <a:gd name="adj2" fmla="val 14609295"/>
              </a:avLst>
            </a:prstGeom>
            <a:ln w="76200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0" name="Arc 19">
              <a:extLst>
                <a:ext uri="{FF2B5EF4-FFF2-40B4-BE49-F238E27FC236}">
                  <a16:creationId xmlns:a16="http://schemas.microsoft.com/office/drawing/2014/main" id="{0205AC64-D8E2-ACDC-51A1-509EBEC89131}"/>
                </a:ext>
              </a:extLst>
            </p:cNvPr>
            <p:cNvSpPr/>
            <p:nvPr/>
          </p:nvSpPr>
          <p:spPr>
            <a:xfrm rot="4172463">
              <a:off x="2455485" y="2749279"/>
              <a:ext cx="2624398" cy="2128626"/>
            </a:xfrm>
            <a:prstGeom prst="arc">
              <a:avLst>
                <a:gd name="adj1" fmla="val 15013484"/>
                <a:gd name="adj2" fmla="val 16034358"/>
              </a:avLst>
            </a:prstGeom>
            <a:ln w="76200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F1DF7778-4020-E12C-FD2F-97B1C9B97213}"/>
                </a:ext>
              </a:extLst>
            </p:cNvPr>
            <p:cNvSpPr/>
            <p:nvPr/>
          </p:nvSpPr>
          <p:spPr>
            <a:xfrm rot="1904658">
              <a:off x="5365184" y="3956898"/>
              <a:ext cx="723411" cy="628322"/>
            </a:xfrm>
            <a:prstGeom prst="arc">
              <a:avLst>
                <a:gd name="adj1" fmla="val 13050269"/>
                <a:gd name="adj2" fmla="val 923402"/>
              </a:avLst>
            </a:prstGeom>
            <a:ln w="384175" cap="rnd">
              <a:solidFill>
                <a:srgbClr val="FFA03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EC813614-E208-1919-810E-D421ABA70F70}"/>
                </a:ext>
              </a:extLst>
            </p:cNvPr>
            <p:cNvSpPr/>
            <p:nvPr/>
          </p:nvSpPr>
          <p:spPr>
            <a:xfrm rot="19764321">
              <a:off x="4947442" y="3985168"/>
              <a:ext cx="1134884" cy="852126"/>
            </a:xfrm>
            <a:prstGeom prst="arc">
              <a:avLst>
                <a:gd name="adj1" fmla="val 19520691"/>
                <a:gd name="adj2" fmla="val 1040515"/>
              </a:avLst>
            </a:prstGeom>
            <a:ln w="63500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C00A9DA5-D897-17A5-87EA-361AD5692AFA}"/>
                </a:ext>
              </a:extLst>
            </p:cNvPr>
            <p:cNvSpPr/>
            <p:nvPr/>
          </p:nvSpPr>
          <p:spPr>
            <a:xfrm rot="1545661">
              <a:off x="5240190" y="3816677"/>
              <a:ext cx="962986" cy="924905"/>
            </a:xfrm>
            <a:prstGeom prst="arc">
              <a:avLst>
                <a:gd name="adj1" fmla="val 14424272"/>
                <a:gd name="adj2" fmla="val 20090451"/>
              </a:avLst>
            </a:prstGeom>
            <a:ln w="136525" cap="rnd">
              <a:solidFill>
                <a:srgbClr val="FFFE0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5F5178C-5E0D-13FC-D0BC-32F30120EF5E}"/>
                </a:ext>
              </a:extLst>
            </p:cNvPr>
            <p:cNvSpPr/>
            <p:nvPr/>
          </p:nvSpPr>
          <p:spPr>
            <a:xfrm>
              <a:off x="2479040" y="2834640"/>
              <a:ext cx="1957902" cy="1957902"/>
            </a:xfrm>
            <a:prstGeom prst="ellipse">
              <a:avLst/>
            </a:prstGeom>
            <a:solidFill>
              <a:srgbClr val="A4004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296020D-F893-A8A4-351F-3835BBCD27A3}"/>
                </a:ext>
              </a:extLst>
            </p:cNvPr>
            <p:cNvSpPr/>
            <p:nvPr/>
          </p:nvSpPr>
          <p:spPr>
            <a:xfrm>
              <a:off x="2550160" y="3429000"/>
              <a:ext cx="1336728" cy="1336728"/>
            </a:xfrm>
            <a:prstGeom prst="ellipse">
              <a:avLst/>
            </a:prstGeom>
            <a:solidFill>
              <a:srgbClr val="7D003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6" name="Arc 25">
              <a:extLst>
                <a:ext uri="{FF2B5EF4-FFF2-40B4-BE49-F238E27FC236}">
                  <a16:creationId xmlns:a16="http://schemas.microsoft.com/office/drawing/2014/main" id="{55C1016A-BA6B-255E-56CE-D7D9BB44C539}"/>
                </a:ext>
              </a:extLst>
            </p:cNvPr>
            <p:cNvSpPr/>
            <p:nvPr/>
          </p:nvSpPr>
          <p:spPr>
            <a:xfrm rot="17804115">
              <a:off x="2230101" y="2880773"/>
              <a:ext cx="2624398" cy="2128626"/>
            </a:xfrm>
            <a:prstGeom prst="arc">
              <a:avLst>
                <a:gd name="adj1" fmla="val 17781186"/>
                <a:gd name="adj2" fmla="val 18597833"/>
              </a:avLst>
            </a:prstGeom>
            <a:ln w="352425" cap="rnd">
              <a:gradFill flip="none" rotWithShape="1">
                <a:gsLst>
                  <a:gs pos="71000">
                    <a:srgbClr val="FFA032"/>
                  </a:gs>
                  <a:gs pos="100000">
                    <a:srgbClr val="EF3D52"/>
                  </a:gs>
                </a:gsLst>
                <a:lin ang="27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BDFAEB1-E5C0-1FDD-C041-9CB4B51E1168}"/>
              </a:ext>
            </a:extLst>
          </p:cNvPr>
          <p:cNvGrpSpPr/>
          <p:nvPr/>
        </p:nvGrpSpPr>
        <p:grpSpPr>
          <a:xfrm>
            <a:off x="448795" y="5180659"/>
            <a:ext cx="2879986" cy="1356704"/>
            <a:chOff x="1271755" y="3783144"/>
            <a:chExt cx="2879986" cy="1356704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816B4BE0-2827-914C-DCD9-F91987627440}"/>
                </a:ext>
              </a:extLst>
            </p:cNvPr>
            <p:cNvSpPr/>
            <p:nvPr/>
          </p:nvSpPr>
          <p:spPr>
            <a:xfrm>
              <a:off x="1297171" y="3783144"/>
              <a:ext cx="2854570" cy="1257053"/>
            </a:xfrm>
            <a:prstGeom prst="roundRect">
              <a:avLst>
                <a:gd name="adj" fmla="val 50000"/>
              </a:avLst>
            </a:prstGeom>
            <a:solidFill>
              <a:srgbClr val="FFFE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32A3D6EB-591D-396F-62C4-2456BE2FA462}"/>
                </a:ext>
              </a:extLst>
            </p:cNvPr>
            <p:cNvSpPr/>
            <p:nvPr/>
          </p:nvSpPr>
          <p:spPr>
            <a:xfrm>
              <a:off x="1271755" y="3830096"/>
              <a:ext cx="2808334" cy="1236692"/>
            </a:xfrm>
            <a:prstGeom prst="roundRect">
              <a:avLst>
                <a:gd name="adj" fmla="val 50000"/>
              </a:avLst>
            </a:prstGeom>
            <a:solidFill>
              <a:srgbClr val="A4004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1D9F3EDD-5797-3A1C-834B-BE0D0991E821}"/>
                </a:ext>
              </a:extLst>
            </p:cNvPr>
            <p:cNvSpPr/>
            <p:nvPr/>
          </p:nvSpPr>
          <p:spPr>
            <a:xfrm>
              <a:off x="1321134" y="4094665"/>
              <a:ext cx="2314643" cy="970914"/>
            </a:xfrm>
            <a:prstGeom prst="roundRect">
              <a:avLst>
                <a:gd name="adj" fmla="val 50000"/>
              </a:avLst>
            </a:prstGeom>
            <a:solidFill>
              <a:srgbClr val="7D003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10D137C5-9946-AF64-A97B-4A18C0C4EA0E}"/>
                </a:ext>
              </a:extLst>
            </p:cNvPr>
            <p:cNvSpPr/>
            <p:nvPr/>
          </p:nvSpPr>
          <p:spPr>
            <a:xfrm rot="2972170">
              <a:off x="2811474" y="3971938"/>
              <a:ext cx="956949" cy="1241819"/>
            </a:xfrm>
            <a:prstGeom prst="arc">
              <a:avLst>
                <a:gd name="adj1" fmla="val 13977558"/>
                <a:gd name="adj2" fmla="val 18542818"/>
              </a:avLst>
            </a:prstGeom>
            <a:ln w="450850" cap="rnd">
              <a:solidFill>
                <a:srgbClr val="FFA03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4A09FE3A-CB8F-7B84-2F11-FEFCB2B9324B}"/>
                </a:ext>
              </a:extLst>
            </p:cNvPr>
            <p:cNvSpPr/>
            <p:nvPr/>
          </p:nvSpPr>
          <p:spPr>
            <a:xfrm rot="2539496">
              <a:off x="3040455" y="3944368"/>
              <a:ext cx="956949" cy="887247"/>
            </a:xfrm>
            <a:prstGeom prst="arc">
              <a:avLst>
                <a:gd name="adj1" fmla="val 14052085"/>
                <a:gd name="adj2" fmla="val 18973766"/>
              </a:avLst>
            </a:prstGeom>
            <a:ln w="187325" cap="rnd">
              <a:solidFill>
                <a:srgbClr val="FFFE0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EC70E0D8-0164-4294-CCB9-C392E15F9285}"/>
                </a:ext>
              </a:extLst>
            </p:cNvPr>
            <p:cNvSpPr/>
            <p:nvPr/>
          </p:nvSpPr>
          <p:spPr>
            <a:xfrm rot="2893710">
              <a:off x="2714756" y="3996774"/>
              <a:ext cx="956949" cy="1329199"/>
            </a:xfrm>
            <a:prstGeom prst="arc">
              <a:avLst>
                <a:gd name="adj1" fmla="val 15253034"/>
                <a:gd name="adj2" fmla="val 17119883"/>
              </a:avLst>
            </a:prstGeom>
            <a:ln w="92075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6D877CC-6FDE-916D-946D-441659265DBB}"/>
              </a:ext>
            </a:extLst>
          </p:cNvPr>
          <p:cNvGrpSpPr/>
          <p:nvPr/>
        </p:nvGrpSpPr>
        <p:grpSpPr>
          <a:xfrm>
            <a:off x="3278797" y="528758"/>
            <a:ext cx="5242253" cy="5242253"/>
            <a:chOff x="4066899" y="-497059"/>
            <a:chExt cx="5242253" cy="5242253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8F1C651-A540-6D08-2440-7FEABBB93404}"/>
                </a:ext>
              </a:extLst>
            </p:cNvPr>
            <p:cNvSpPr/>
            <p:nvPr/>
          </p:nvSpPr>
          <p:spPr>
            <a:xfrm>
              <a:off x="4066899" y="-497059"/>
              <a:ext cx="5242253" cy="5242253"/>
            </a:xfrm>
            <a:prstGeom prst="ellipse">
              <a:avLst/>
            </a:prstGeom>
            <a:gradFill flip="none" rotWithShape="1">
              <a:gsLst>
                <a:gs pos="61000">
                  <a:srgbClr val="FF5533"/>
                </a:gs>
                <a:gs pos="0">
                  <a:srgbClr val="FDE215"/>
                </a:gs>
                <a:gs pos="27000">
                  <a:srgbClr val="FFFE0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1557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C02356F-1892-5A59-8894-CF11BD1C19EE}"/>
                </a:ext>
              </a:extLst>
            </p:cNvPr>
            <p:cNvSpPr/>
            <p:nvPr/>
          </p:nvSpPr>
          <p:spPr>
            <a:xfrm>
              <a:off x="5804105" y="1237190"/>
              <a:ext cx="1767840" cy="17678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grpSp>
        <p:nvGrpSpPr>
          <p:cNvPr id="1125" name="Group 1124">
            <a:extLst>
              <a:ext uri="{FF2B5EF4-FFF2-40B4-BE49-F238E27FC236}">
                <a16:creationId xmlns:a16="http://schemas.microsoft.com/office/drawing/2014/main" id="{0E077561-D68E-A8C1-3484-9636E4D77A45}"/>
              </a:ext>
            </a:extLst>
          </p:cNvPr>
          <p:cNvGrpSpPr/>
          <p:nvPr/>
        </p:nvGrpSpPr>
        <p:grpSpPr>
          <a:xfrm>
            <a:off x="5866596" y="117613"/>
            <a:ext cx="1057858" cy="1052671"/>
            <a:chOff x="-397040" y="388766"/>
            <a:chExt cx="6107112" cy="6077165"/>
          </a:xfrm>
        </p:grpSpPr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057BA0CD-4002-B254-E84B-02CA517C01EE}"/>
                </a:ext>
              </a:extLst>
            </p:cNvPr>
            <p:cNvSpPr/>
            <p:nvPr/>
          </p:nvSpPr>
          <p:spPr>
            <a:xfrm>
              <a:off x="-391373" y="390085"/>
              <a:ext cx="6079153" cy="6075846"/>
            </a:xfrm>
            <a:custGeom>
              <a:avLst/>
              <a:gdLst>
                <a:gd name="connsiteX0" fmla="*/ 3046908 w 6079153"/>
                <a:gd name="connsiteY0" fmla="*/ 0 h 6075846"/>
                <a:gd name="connsiteX1" fmla="*/ 5956833 w 6079153"/>
                <a:gd name="connsiteY1" fmla="*/ 2134537 h 6075846"/>
                <a:gd name="connsiteX2" fmla="*/ 5970996 w 6079153"/>
                <a:gd name="connsiteY2" fmla="*/ 2189454 h 6075846"/>
                <a:gd name="connsiteX3" fmla="*/ 4206400 w 6079153"/>
                <a:gd name="connsiteY3" fmla="*/ 2189454 h 6075846"/>
                <a:gd name="connsiteX4" fmla="*/ 3633860 w 6079153"/>
                <a:gd name="connsiteY4" fmla="*/ 2761994 h 6075846"/>
                <a:gd name="connsiteX5" fmla="*/ 4206400 w 6079153"/>
                <a:gd name="connsiteY5" fmla="*/ 3334534 h 6075846"/>
                <a:gd name="connsiteX6" fmla="*/ 6079153 w 6079153"/>
                <a:gd name="connsiteY6" fmla="*/ 3334534 h 6075846"/>
                <a:gd name="connsiteX7" fmla="*/ 6078085 w 6079153"/>
                <a:gd name="connsiteY7" fmla="*/ 3348533 h 6075846"/>
                <a:gd name="connsiteX8" fmla="*/ 6058709 w 6079153"/>
                <a:gd name="connsiteY8" fmla="*/ 3500569 h 6075846"/>
                <a:gd name="connsiteX9" fmla="*/ 6046747 w 6079153"/>
                <a:gd name="connsiteY9" fmla="*/ 3567358 h 6075846"/>
                <a:gd name="connsiteX10" fmla="*/ 6014210 w 6079153"/>
                <a:gd name="connsiteY10" fmla="*/ 3557258 h 6075846"/>
                <a:gd name="connsiteX11" fmla="*/ 5930066 w 6079153"/>
                <a:gd name="connsiteY11" fmla="*/ 3548776 h 6075846"/>
                <a:gd name="connsiteX12" fmla="*/ 5130516 w 6079153"/>
                <a:gd name="connsiteY12" fmla="*/ 3548776 h 6075846"/>
                <a:gd name="connsiteX13" fmla="*/ 4721483 w 6079153"/>
                <a:gd name="connsiteY13" fmla="*/ 3882147 h 6075846"/>
                <a:gd name="connsiteX14" fmla="*/ 4713001 w 6079153"/>
                <a:gd name="connsiteY14" fmla="*/ 3966291 h 6075846"/>
                <a:gd name="connsiteX15" fmla="*/ 4713001 w 6079153"/>
                <a:gd name="connsiteY15" fmla="*/ 3966290 h 6075846"/>
                <a:gd name="connsiteX16" fmla="*/ 4713001 w 6079153"/>
                <a:gd name="connsiteY16" fmla="*/ 3966291 h 6075846"/>
                <a:gd name="connsiteX17" fmla="*/ 4713001 w 6079153"/>
                <a:gd name="connsiteY17" fmla="*/ 3966291 h 6075846"/>
                <a:gd name="connsiteX18" fmla="*/ 4721483 w 6079153"/>
                <a:gd name="connsiteY18" fmla="*/ 4050434 h 6075846"/>
                <a:gd name="connsiteX19" fmla="*/ 5130516 w 6079153"/>
                <a:gd name="connsiteY19" fmla="*/ 4383805 h 6075846"/>
                <a:gd name="connsiteX20" fmla="*/ 5775436 w 6079153"/>
                <a:gd name="connsiteY20" fmla="*/ 4383806 h 6075846"/>
                <a:gd name="connsiteX21" fmla="*/ 5726071 w 6079153"/>
                <a:gd name="connsiteY21" fmla="*/ 4485978 h 6075846"/>
                <a:gd name="connsiteX22" fmla="*/ 3046908 w 6079153"/>
                <a:gd name="connsiteY22" fmla="*/ 6075846 h 6075846"/>
                <a:gd name="connsiteX23" fmla="*/ 0 w 6079153"/>
                <a:gd name="connsiteY23" fmla="*/ 3037923 h 6075846"/>
                <a:gd name="connsiteX24" fmla="*/ 3046908 w 6079153"/>
                <a:gd name="connsiteY24" fmla="*/ 0 h 6075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79153" h="6075846">
                  <a:moveTo>
                    <a:pt x="3046908" y="0"/>
                  </a:moveTo>
                  <a:cubicBezTo>
                    <a:pt x="4414151" y="0"/>
                    <a:pt x="5571060" y="897894"/>
                    <a:pt x="5956833" y="2134537"/>
                  </a:cubicBezTo>
                  <a:lnTo>
                    <a:pt x="5970996" y="2189454"/>
                  </a:lnTo>
                  <a:lnTo>
                    <a:pt x="4206400" y="2189454"/>
                  </a:lnTo>
                  <a:cubicBezTo>
                    <a:pt x="3890195" y="2189454"/>
                    <a:pt x="3633860" y="2445789"/>
                    <a:pt x="3633860" y="2761994"/>
                  </a:cubicBezTo>
                  <a:cubicBezTo>
                    <a:pt x="3633860" y="3078199"/>
                    <a:pt x="3890195" y="3334534"/>
                    <a:pt x="4206400" y="3334534"/>
                  </a:cubicBezTo>
                  <a:lnTo>
                    <a:pt x="6079153" y="3334534"/>
                  </a:lnTo>
                  <a:lnTo>
                    <a:pt x="6078085" y="3348533"/>
                  </a:lnTo>
                  <a:cubicBezTo>
                    <a:pt x="6072884" y="3399596"/>
                    <a:pt x="6066415" y="3450285"/>
                    <a:pt x="6058709" y="3500569"/>
                  </a:cubicBezTo>
                  <a:lnTo>
                    <a:pt x="6046747" y="3567358"/>
                  </a:lnTo>
                  <a:lnTo>
                    <a:pt x="6014210" y="3557258"/>
                  </a:lnTo>
                  <a:cubicBezTo>
                    <a:pt x="5987031" y="3551697"/>
                    <a:pt x="5958890" y="3548776"/>
                    <a:pt x="5930066" y="3548776"/>
                  </a:cubicBezTo>
                  <a:lnTo>
                    <a:pt x="5130516" y="3548776"/>
                  </a:lnTo>
                  <a:cubicBezTo>
                    <a:pt x="4928753" y="3548776"/>
                    <a:pt x="4760415" y="3691893"/>
                    <a:pt x="4721483" y="3882147"/>
                  </a:cubicBezTo>
                  <a:lnTo>
                    <a:pt x="4713001" y="3966291"/>
                  </a:lnTo>
                  <a:lnTo>
                    <a:pt x="4713001" y="3966290"/>
                  </a:lnTo>
                  <a:lnTo>
                    <a:pt x="4713001" y="3966291"/>
                  </a:lnTo>
                  <a:lnTo>
                    <a:pt x="4713001" y="3966291"/>
                  </a:lnTo>
                  <a:lnTo>
                    <a:pt x="4721483" y="4050434"/>
                  </a:lnTo>
                  <a:cubicBezTo>
                    <a:pt x="4760415" y="4240688"/>
                    <a:pt x="4928753" y="4383805"/>
                    <a:pt x="5130516" y="4383805"/>
                  </a:cubicBezTo>
                  <a:lnTo>
                    <a:pt x="5775436" y="4383806"/>
                  </a:lnTo>
                  <a:lnTo>
                    <a:pt x="5726071" y="4485978"/>
                  </a:lnTo>
                  <a:cubicBezTo>
                    <a:pt x="5210110" y="5432975"/>
                    <a:pt x="4203806" y="6075846"/>
                    <a:pt x="3046908" y="6075846"/>
                  </a:cubicBezTo>
                  <a:cubicBezTo>
                    <a:pt x="1364147" y="6075846"/>
                    <a:pt x="0" y="4715722"/>
                    <a:pt x="0" y="3037923"/>
                  </a:cubicBezTo>
                  <a:cubicBezTo>
                    <a:pt x="0" y="1360124"/>
                    <a:pt x="1364147" y="0"/>
                    <a:pt x="3046908" y="0"/>
                  </a:cubicBezTo>
                  <a:close/>
                </a:path>
              </a:pathLst>
            </a:custGeom>
            <a:solidFill>
              <a:srgbClr val="208BD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EF7BD6BC-E641-CA10-0B70-CBFB765A11BE}"/>
                </a:ext>
              </a:extLst>
            </p:cNvPr>
            <p:cNvSpPr/>
            <p:nvPr/>
          </p:nvSpPr>
          <p:spPr>
            <a:xfrm>
              <a:off x="2728733" y="388766"/>
              <a:ext cx="2981339" cy="6070886"/>
            </a:xfrm>
            <a:custGeom>
              <a:avLst/>
              <a:gdLst>
                <a:gd name="connsiteX0" fmla="*/ 5717 w 2949387"/>
                <a:gd name="connsiteY0" fmla="*/ 0 h 6070886"/>
                <a:gd name="connsiteX1" fmla="*/ 2949387 w 2949387"/>
                <a:gd name="connsiteY1" fmla="*/ 3035443 h 6070886"/>
                <a:gd name="connsiteX2" fmla="*/ 5717 w 2949387"/>
                <a:gd name="connsiteY2" fmla="*/ 6070886 h 6070886"/>
                <a:gd name="connsiteX3" fmla="*/ 0 w 2949387"/>
                <a:gd name="connsiteY3" fmla="*/ 6070737 h 6070886"/>
                <a:gd name="connsiteX4" fmla="*/ 0 w 2949387"/>
                <a:gd name="connsiteY4" fmla="*/ 858449 h 6070886"/>
                <a:gd name="connsiteX5" fmla="*/ 238785 w 2949387"/>
                <a:gd name="connsiteY5" fmla="*/ 858449 h 6070886"/>
                <a:gd name="connsiteX6" fmla="*/ 427931 w 2949387"/>
                <a:gd name="connsiteY6" fmla="*/ 669303 h 6070886"/>
                <a:gd name="connsiteX7" fmla="*/ 427932 w 2949387"/>
                <a:gd name="connsiteY7" fmla="*/ 669303 h 6070886"/>
                <a:gd name="connsiteX8" fmla="*/ 238786 w 2949387"/>
                <a:gd name="connsiteY8" fmla="*/ 480157 h 6070886"/>
                <a:gd name="connsiteX9" fmla="*/ 0 w 2949387"/>
                <a:gd name="connsiteY9" fmla="*/ 480157 h 6070886"/>
                <a:gd name="connsiteX10" fmla="*/ 0 w 2949387"/>
                <a:gd name="connsiteY10" fmla="*/ 149 h 6070886"/>
                <a:gd name="connsiteX11" fmla="*/ 5717 w 2949387"/>
                <a:gd name="connsiteY11" fmla="*/ 0 h 607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49387" h="6070886">
                  <a:moveTo>
                    <a:pt x="5717" y="0"/>
                  </a:moveTo>
                  <a:cubicBezTo>
                    <a:pt x="1631461" y="0"/>
                    <a:pt x="2949387" y="1359014"/>
                    <a:pt x="2949387" y="3035443"/>
                  </a:cubicBezTo>
                  <a:cubicBezTo>
                    <a:pt x="2949387" y="4711872"/>
                    <a:pt x="1631461" y="6070886"/>
                    <a:pt x="5717" y="6070886"/>
                  </a:cubicBezTo>
                  <a:lnTo>
                    <a:pt x="0" y="6070737"/>
                  </a:lnTo>
                  <a:lnTo>
                    <a:pt x="0" y="858449"/>
                  </a:lnTo>
                  <a:lnTo>
                    <a:pt x="238785" y="858449"/>
                  </a:lnTo>
                  <a:cubicBezTo>
                    <a:pt x="343247" y="858449"/>
                    <a:pt x="427931" y="773765"/>
                    <a:pt x="427931" y="669303"/>
                  </a:cubicBezTo>
                  <a:lnTo>
                    <a:pt x="427932" y="669303"/>
                  </a:lnTo>
                  <a:cubicBezTo>
                    <a:pt x="427932" y="564841"/>
                    <a:pt x="343248" y="480157"/>
                    <a:pt x="238786" y="480157"/>
                  </a:cubicBezTo>
                  <a:lnTo>
                    <a:pt x="0" y="480157"/>
                  </a:lnTo>
                  <a:lnTo>
                    <a:pt x="0" y="149"/>
                  </a:lnTo>
                  <a:lnTo>
                    <a:pt x="5717" y="0"/>
                  </a:lnTo>
                  <a:close/>
                </a:path>
              </a:pathLst>
            </a:custGeom>
            <a:solidFill>
              <a:srgbClr val="1366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grpSp>
          <p:nvGrpSpPr>
            <p:cNvPr id="1124" name="Group 1123">
              <a:extLst>
                <a:ext uri="{FF2B5EF4-FFF2-40B4-BE49-F238E27FC236}">
                  <a16:creationId xmlns:a16="http://schemas.microsoft.com/office/drawing/2014/main" id="{6F7EED92-AC4B-5BD8-0908-E61A96E64424}"/>
                </a:ext>
              </a:extLst>
            </p:cNvPr>
            <p:cNvGrpSpPr/>
            <p:nvPr/>
          </p:nvGrpSpPr>
          <p:grpSpPr>
            <a:xfrm>
              <a:off x="-397040" y="494332"/>
              <a:ext cx="6089322" cy="5565201"/>
              <a:chOff x="-397040" y="494332"/>
              <a:chExt cx="6089322" cy="5565201"/>
            </a:xfrm>
          </p:grpSpPr>
          <p:sp>
            <p:nvSpPr>
              <p:cNvPr id="1123" name="Freeform: Shape 1122">
                <a:extLst>
                  <a:ext uri="{FF2B5EF4-FFF2-40B4-BE49-F238E27FC236}">
                    <a16:creationId xmlns:a16="http://schemas.microsoft.com/office/drawing/2014/main" id="{F86481C2-FF18-B0B0-260C-EE7ABEB2DA4B}"/>
                  </a:ext>
                </a:extLst>
              </p:cNvPr>
              <p:cNvSpPr/>
              <p:nvPr/>
            </p:nvSpPr>
            <p:spPr>
              <a:xfrm>
                <a:off x="2728733" y="868923"/>
                <a:ext cx="427932" cy="378292"/>
              </a:xfrm>
              <a:custGeom>
                <a:avLst/>
                <a:gdLst>
                  <a:gd name="connsiteX0" fmla="*/ 0 w 427932"/>
                  <a:gd name="connsiteY0" fmla="*/ 0 h 378292"/>
                  <a:gd name="connsiteX1" fmla="*/ 238786 w 427932"/>
                  <a:gd name="connsiteY1" fmla="*/ 0 h 378292"/>
                  <a:gd name="connsiteX2" fmla="*/ 427932 w 427932"/>
                  <a:gd name="connsiteY2" fmla="*/ 189146 h 378292"/>
                  <a:gd name="connsiteX3" fmla="*/ 427931 w 427932"/>
                  <a:gd name="connsiteY3" fmla="*/ 189146 h 378292"/>
                  <a:gd name="connsiteX4" fmla="*/ 238785 w 427932"/>
                  <a:gd name="connsiteY4" fmla="*/ 378292 h 378292"/>
                  <a:gd name="connsiteX5" fmla="*/ 0 w 427932"/>
                  <a:gd name="connsiteY5" fmla="*/ 378292 h 378292"/>
                  <a:gd name="connsiteX6" fmla="*/ 0 w 427932"/>
                  <a:gd name="connsiteY6" fmla="*/ 0 h 378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7932" h="378292">
                    <a:moveTo>
                      <a:pt x="0" y="0"/>
                    </a:moveTo>
                    <a:lnTo>
                      <a:pt x="238786" y="0"/>
                    </a:lnTo>
                    <a:cubicBezTo>
                      <a:pt x="343248" y="0"/>
                      <a:pt x="427932" y="84684"/>
                      <a:pt x="427932" y="189146"/>
                    </a:cubicBezTo>
                    <a:lnTo>
                      <a:pt x="427931" y="189146"/>
                    </a:lnTo>
                    <a:cubicBezTo>
                      <a:pt x="427931" y="293608"/>
                      <a:pt x="343247" y="378292"/>
                      <a:pt x="238785" y="378292"/>
                    </a:cubicBezTo>
                    <a:lnTo>
                      <a:pt x="0" y="3782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21" name="Freeform: Shape 1120">
                <a:extLst>
                  <a:ext uri="{FF2B5EF4-FFF2-40B4-BE49-F238E27FC236}">
                    <a16:creationId xmlns:a16="http://schemas.microsoft.com/office/drawing/2014/main" id="{142A778B-984F-44B2-AD7F-CDB72B33FF51}"/>
                  </a:ext>
                </a:extLst>
              </p:cNvPr>
              <p:cNvSpPr/>
              <p:nvPr/>
            </p:nvSpPr>
            <p:spPr>
              <a:xfrm>
                <a:off x="2292664" y="868923"/>
                <a:ext cx="436069" cy="378292"/>
              </a:xfrm>
              <a:custGeom>
                <a:avLst/>
                <a:gdLst>
                  <a:gd name="connsiteX0" fmla="*/ 189146 w 436069"/>
                  <a:gd name="connsiteY0" fmla="*/ 0 h 378292"/>
                  <a:gd name="connsiteX1" fmla="*/ 436069 w 436069"/>
                  <a:gd name="connsiteY1" fmla="*/ 0 h 378292"/>
                  <a:gd name="connsiteX2" fmla="*/ 436069 w 436069"/>
                  <a:gd name="connsiteY2" fmla="*/ 378292 h 378292"/>
                  <a:gd name="connsiteX3" fmla="*/ 189146 w 436069"/>
                  <a:gd name="connsiteY3" fmla="*/ 378291 h 378292"/>
                  <a:gd name="connsiteX4" fmla="*/ 3843 w 436069"/>
                  <a:gd name="connsiteY4" fmla="*/ 227264 h 378292"/>
                  <a:gd name="connsiteX5" fmla="*/ 0 w 436069"/>
                  <a:gd name="connsiteY5" fmla="*/ 189146 h 378292"/>
                  <a:gd name="connsiteX6" fmla="*/ 3843 w 436069"/>
                  <a:gd name="connsiteY6" fmla="*/ 151027 h 378292"/>
                  <a:gd name="connsiteX7" fmla="*/ 189146 w 436069"/>
                  <a:gd name="connsiteY7" fmla="*/ 0 h 378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6069" h="378292">
                    <a:moveTo>
                      <a:pt x="189146" y="0"/>
                    </a:moveTo>
                    <a:lnTo>
                      <a:pt x="436069" y="0"/>
                    </a:lnTo>
                    <a:lnTo>
                      <a:pt x="436069" y="378292"/>
                    </a:lnTo>
                    <a:lnTo>
                      <a:pt x="189146" y="378291"/>
                    </a:lnTo>
                    <a:cubicBezTo>
                      <a:pt x="97742" y="378291"/>
                      <a:pt x="21480" y="313455"/>
                      <a:pt x="3843" y="227264"/>
                    </a:cubicBezTo>
                    <a:lnTo>
                      <a:pt x="0" y="189146"/>
                    </a:lnTo>
                    <a:lnTo>
                      <a:pt x="3843" y="151027"/>
                    </a:lnTo>
                    <a:cubicBezTo>
                      <a:pt x="21480" y="64836"/>
                      <a:pt x="97742" y="0"/>
                      <a:pt x="1891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87" name="Freeform: Shape 1086">
                <a:extLst>
                  <a:ext uri="{FF2B5EF4-FFF2-40B4-BE49-F238E27FC236}">
                    <a16:creationId xmlns:a16="http://schemas.microsoft.com/office/drawing/2014/main" id="{6AC71885-965B-273D-D487-E3E14E73F39E}"/>
                  </a:ext>
                </a:extLst>
              </p:cNvPr>
              <p:cNvSpPr/>
              <p:nvPr/>
            </p:nvSpPr>
            <p:spPr>
              <a:xfrm>
                <a:off x="-84340" y="1267198"/>
                <a:ext cx="2088000" cy="843048"/>
              </a:xfrm>
              <a:custGeom>
                <a:avLst/>
                <a:gdLst>
                  <a:gd name="connsiteX0" fmla="*/ 597442 w 2069806"/>
                  <a:gd name="connsiteY0" fmla="*/ 0 h 843048"/>
                  <a:gd name="connsiteX1" fmla="*/ 1648282 w 2069806"/>
                  <a:gd name="connsiteY1" fmla="*/ 0 h 843048"/>
                  <a:gd name="connsiteX2" fmla="*/ 2069806 w 2069806"/>
                  <a:gd name="connsiteY2" fmla="*/ 421524 h 843048"/>
                  <a:gd name="connsiteX3" fmla="*/ 1648282 w 2069806"/>
                  <a:gd name="connsiteY3" fmla="*/ 843048 h 843048"/>
                  <a:gd name="connsiteX4" fmla="*/ 111388 w 2069806"/>
                  <a:gd name="connsiteY4" fmla="*/ 843048 h 843048"/>
                  <a:gd name="connsiteX5" fmla="*/ 26436 w 2069806"/>
                  <a:gd name="connsiteY5" fmla="*/ 834484 h 843048"/>
                  <a:gd name="connsiteX6" fmla="*/ 0 w 2069806"/>
                  <a:gd name="connsiteY6" fmla="*/ 826278 h 843048"/>
                  <a:gd name="connsiteX7" fmla="*/ 51785 w 2069806"/>
                  <a:gd name="connsiteY7" fmla="*/ 719095 h 843048"/>
                  <a:gd name="connsiteX8" fmla="*/ 576459 w 2069806"/>
                  <a:gd name="connsiteY8" fmla="*/ 19014 h 843048"/>
                  <a:gd name="connsiteX9" fmla="*/ 597442 w 2069806"/>
                  <a:gd name="connsiteY9" fmla="*/ 0 h 84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69806" h="843048">
                    <a:moveTo>
                      <a:pt x="597442" y="0"/>
                    </a:moveTo>
                    <a:lnTo>
                      <a:pt x="1648282" y="0"/>
                    </a:lnTo>
                    <a:cubicBezTo>
                      <a:pt x="1881083" y="0"/>
                      <a:pt x="2069806" y="188723"/>
                      <a:pt x="2069806" y="421524"/>
                    </a:cubicBezTo>
                    <a:cubicBezTo>
                      <a:pt x="2069806" y="654325"/>
                      <a:pt x="1881083" y="843048"/>
                      <a:pt x="1648282" y="843048"/>
                    </a:cubicBezTo>
                    <a:lnTo>
                      <a:pt x="111388" y="843048"/>
                    </a:lnTo>
                    <a:cubicBezTo>
                      <a:pt x="82288" y="843048"/>
                      <a:pt x="53877" y="840099"/>
                      <a:pt x="26436" y="834484"/>
                    </a:cubicBezTo>
                    <a:lnTo>
                      <a:pt x="0" y="826278"/>
                    </a:lnTo>
                    <a:lnTo>
                      <a:pt x="51785" y="719095"/>
                    </a:lnTo>
                    <a:cubicBezTo>
                      <a:pt x="192502" y="460823"/>
                      <a:pt x="369691" y="225172"/>
                      <a:pt x="576459" y="19014"/>
                    </a:cubicBezTo>
                    <a:lnTo>
                      <a:pt x="597442" y="0"/>
                    </a:ln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88" name="Rectangle: Rounded Corners 1087">
                <a:extLst>
                  <a:ext uri="{FF2B5EF4-FFF2-40B4-BE49-F238E27FC236}">
                    <a16:creationId xmlns:a16="http://schemas.microsoft.com/office/drawing/2014/main" id="{48442819-0F33-1384-740E-9071AB2A3814}"/>
                  </a:ext>
                </a:extLst>
              </p:cNvPr>
              <p:cNvSpPr/>
              <p:nvPr/>
            </p:nvSpPr>
            <p:spPr>
              <a:xfrm>
                <a:off x="-219440" y="2342663"/>
                <a:ext cx="1584000" cy="726689"/>
              </a:xfrm>
              <a:prstGeom prst="roundRect">
                <a:avLst>
                  <a:gd name="adj" fmla="val 50000"/>
                </a:avLst>
              </a:pr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89" name="Freeform: Shape 1088">
                <a:extLst>
                  <a:ext uri="{FF2B5EF4-FFF2-40B4-BE49-F238E27FC236}">
                    <a16:creationId xmlns:a16="http://schemas.microsoft.com/office/drawing/2014/main" id="{C6EBC2A8-EAF3-55A3-38A1-5DBDFE1A5D9D}"/>
                  </a:ext>
                </a:extLst>
              </p:cNvPr>
              <p:cNvSpPr/>
              <p:nvPr/>
            </p:nvSpPr>
            <p:spPr>
              <a:xfrm>
                <a:off x="210010" y="2103256"/>
                <a:ext cx="745899" cy="280530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0" name="Rectangle: Rounded Corners 1089">
                <a:extLst>
                  <a:ext uri="{FF2B5EF4-FFF2-40B4-BE49-F238E27FC236}">
                    <a16:creationId xmlns:a16="http://schemas.microsoft.com/office/drawing/2014/main" id="{E2865CF6-1B83-B49C-0CA4-E8E89BC292D4}"/>
                  </a:ext>
                </a:extLst>
              </p:cNvPr>
              <p:cNvSpPr/>
              <p:nvPr/>
            </p:nvSpPr>
            <p:spPr>
              <a:xfrm>
                <a:off x="1745839" y="2959108"/>
                <a:ext cx="1206765" cy="568996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1" name="Freeform: Shape 1090">
                <a:extLst>
                  <a:ext uri="{FF2B5EF4-FFF2-40B4-BE49-F238E27FC236}">
                    <a16:creationId xmlns:a16="http://schemas.microsoft.com/office/drawing/2014/main" id="{83142671-5587-3A82-64DD-1ABF90092809}"/>
                  </a:ext>
                </a:extLst>
              </p:cNvPr>
              <p:cNvSpPr/>
              <p:nvPr/>
            </p:nvSpPr>
            <p:spPr>
              <a:xfrm>
                <a:off x="-397040" y="3209622"/>
                <a:ext cx="739570" cy="574778"/>
              </a:xfrm>
              <a:custGeom>
                <a:avLst/>
                <a:gdLst>
                  <a:gd name="connsiteX0" fmla="*/ 38146 w 739570"/>
                  <a:gd name="connsiteY0" fmla="*/ 0 h 574778"/>
                  <a:gd name="connsiteX1" fmla="*/ 452181 w 739570"/>
                  <a:gd name="connsiteY1" fmla="*/ 0 h 574778"/>
                  <a:gd name="connsiteX2" fmla="*/ 739570 w 739570"/>
                  <a:gd name="connsiteY2" fmla="*/ 287389 h 574778"/>
                  <a:gd name="connsiteX3" fmla="*/ 739569 w 739570"/>
                  <a:gd name="connsiteY3" fmla="*/ 287389 h 574778"/>
                  <a:gd name="connsiteX4" fmla="*/ 452180 w 739570"/>
                  <a:gd name="connsiteY4" fmla="*/ 574778 h 574778"/>
                  <a:gd name="connsiteX5" fmla="*/ 38146 w 739570"/>
                  <a:gd name="connsiteY5" fmla="*/ 574777 h 574778"/>
                  <a:gd name="connsiteX6" fmla="*/ 20662 w 739570"/>
                  <a:gd name="connsiteY6" fmla="*/ 573014 h 574778"/>
                  <a:gd name="connsiteX7" fmla="*/ 15731 w 739570"/>
                  <a:gd name="connsiteY7" fmla="*/ 534328 h 574778"/>
                  <a:gd name="connsiteX8" fmla="*/ 0 w 739570"/>
                  <a:gd name="connsiteY8" fmla="*/ 223718 h 574778"/>
                  <a:gd name="connsiteX9" fmla="*/ 3965 w 739570"/>
                  <a:gd name="connsiteY9" fmla="*/ 67387 h 574778"/>
                  <a:gd name="connsiteX10" fmla="*/ 8879 w 739570"/>
                  <a:gd name="connsiteY10" fmla="*/ 2951 h 574778"/>
                  <a:gd name="connsiteX11" fmla="*/ 38146 w 739570"/>
                  <a:gd name="connsiteY11" fmla="*/ 0 h 574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39570" h="574778">
                    <a:moveTo>
                      <a:pt x="38146" y="0"/>
                    </a:moveTo>
                    <a:lnTo>
                      <a:pt x="452181" y="0"/>
                    </a:lnTo>
                    <a:cubicBezTo>
                      <a:pt x="610902" y="0"/>
                      <a:pt x="739570" y="128668"/>
                      <a:pt x="739570" y="287389"/>
                    </a:cubicBezTo>
                    <a:lnTo>
                      <a:pt x="739569" y="287389"/>
                    </a:lnTo>
                    <a:cubicBezTo>
                      <a:pt x="739569" y="446110"/>
                      <a:pt x="610901" y="574778"/>
                      <a:pt x="452180" y="574778"/>
                    </a:cubicBezTo>
                    <a:lnTo>
                      <a:pt x="38146" y="574777"/>
                    </a:lnTo>
                    <a:lnTo>
                      <a:pt x="20662" y="573014"/>
                    </a:lnTo>
                    <a:lnTo>
                      <a:pt x="15731" y="534328"/>
                    </a:lnTo>
                    <a:cubicBezTo>
                      <a:pt x="5329" y="432202"/>
                      <a:pt x="0" y="328581"/>
                      <a:pt x="0" y="223718"/>
                    </a:cubicBezTo>
                    <a:cubicBezTo>
                      <a:pt x="0" y="171287"/>
                      <a:pt x="1332" y="119166"/>
                      <a:pt x="3965" y="67387"/>
                    </a:cubicBezTo>
                    <a:lnTo>
                      <a:pt x="8879" y="2951"/>
                    </a:lnTo>
                    <a:lnTo>
                      <a:pt x="38146" y="0"/>
                    </a:ln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2" name="Rectangle: Rounded Corners 1091">
                <a:extLst>
                  <a:ext uri="{FF2B5EF4-FFF2-40B4-BE49-F238E27FC236}">
                    <a16:creationId xmlns:a16="http://schemas.microsoft.com/office/drawing/2014/main" id="{6F7B2E1C-2499-A346-E0C6-E5ED5CC716FB}"/>
                  </a:ext>
                </a:extLst>
              </p:cNvPr>
              <p:cNvSpPr/>
              <p:nvPr/>
            </p:nvSpPr>
            <p:spPr>
              <a:xfrm>
                <a:off x="33804" y="3614862"/>
                <a:ext cx="1368000" cy="3240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3" name="Freeform: Shape 1092">
                <a:extLst>
                  <a:ext uri="{FF2B5EF4-FFF2-40B4-BE49-F238E27FC236}">
                    <a16:creationId xmlns:a16="http://schemas.microsoft.com/office/drawing/2014/main" id="{9A50F6BF-0F1A-30E2-CA84-0705603E434C}"/>
                  </a:ext>
                </a:extLst>
              </p:cNvPr>
              <p:cNvSpPr/>
              <p:nvPr/>
            </p:nvSpPr>
            <p:spPr>
              <a:xfrm>
                <a:off x="582866" y="3910350"/>
                <a:ext cx="648000" cy="226215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4" name="Rectangle: Rounded Corners 1093">
                <a:extLst>
                  <a:ext uri="{FF2B5EF4-FFF2-40B4-BE49-F238E27FC236}">
                    <a16:creationId xmlns:a16="http://schemas.microsoft.com/office/drawing/2014/main" id="{6892A2C6-F540-9388-E575-017B41A89808}"/>
                  </a:ext>
                </a:extLst>
              </p:cNvPr>
              <p:cNvSpPr/>
              <p:nvPr/>
            </p:nvSpPr>
            <p:spPr>
              <a:xfrm>
                <a:off x="589768" y="4202221"/>
                <a:ext cx="2246203" cy="1018986"/>
              </a:xfrm>
              <a:prstGeom prst="roundRect">
                <a:avLst>
                  <a:gd name="adj" fmla="val 50000"/>
                </a:avLst>
              </a:pr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5" name="Rectangle: Rounded Corners 1094">
                <a:extLst>
                  <a:ext uri="{FF2B5EF4-FFF2-40B4-BE49-F238E27FC236}">
                    <a16:creationId xmlns:a16="http://schemas.microsoft.com/office/drawing/2014/main" id="{D4209955-39D8-94F1-2A11-C67BD20C0BC0}"/>
                  </a:ext>
                </a:extLst>
              </p:cNvPr>
              <p:cNvSpPr/>
              <p:nvPr/>
            </p:nvSpPr>
            <p:spPr>
              <a:xfrm>
                <a:off x="326274" y="4096435"/>
                <a:ext cx="2090772" cy="457706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6" name="Freeform: Shape 1095">
                <a:extLst>
                  <a:ext uri="{FF2B5EF4-FFF2-40B4-BE49-F238E27FC236}">
                    <a16:creationId xmlns:a16="http://schemas.microsoft.com/office/drawing/2014/main" id="{777522B9-9F85-9C83-CD2A-CC03F08F3DD1}"/>
                  </a:ext>
                </a:extLst>
              </p:cNvPr>
              <p:cNvSpPr/>
              <p:nvPr/>
            </p:nvSpPr>
            <p:spPr>
              <a:xfrm>
                <a:off x="1493994" y="4551587"/>
                <a:ext cx="612000" cy="226215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7" name="Rectangle: Rounded Corners 1096">
                <a:extLst>
                  <a:ext uri="{FF2B5EF4-FFF2-40B4-BE49-F238E27FC236}">
                    <a16:creationId xmlns:a16="http://schemas.microsoft.com/office/drawing/2014/main" id="{A10EC287-1415-7B9F-84FE-3ACBD3E213A0}"/>
                  </a:ext>
                </a:extLst>
              </p:cNvPr>
              <p:cNvSpPr/>
              <p:nvPr/>
            </p:nvSpPr>
            <p:spPr>
              <a:xfrm>
                <a:off x="1144879" y="4737124"/>
                <a:ext cx="1368000" cy="637009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098" name="Freeform: Shape 1097">
                <a:extLst>
                  <a:ext uri="{FF2B5EF4-FFF2-40B4-BE49-F238E27FC236}">
                    <a16:creationId xmlns:a16="http://schemas.microsoft.com/office/drawing/2014/main" id="{BDB0B489-78BC-8755-9D09-657DC6491E2B}"/>
                  </a:ext>
                </a:extLst>
              </p:cNvPr>
              <p:cNvSpPr/>
              <p:nvPr/>
            </p:nvSpPr>
            <p:spPr>
              <a:xfrm>
                <a:off x="397159" y="5455287"/>
                <a:ext cx="2628876" cy="604246"/>
              </a:xfrm>
              <a:custGeom>
                <a:avLst/>
                <a:gdLst>
                  <a:gd name="connsiteX0" fmla="*/ 48626 w 2628876"/>
                  <a:gd name="connsiteY0" fmla="*/ 0 h 604246"/>
                  <a:gd name="connsiteX1" fmla="*/ 2326753 w 2628876"/>
                  <a:gd name="connsiteY1" fmla="*/ 0 h 604246"/>
                  <a:gd name="connsiteX2" fmla="*/ 2628876 w 2628876"/>
                  <a:gd name="connsiteY2" fmla="*/ 302123 h 604246"/>
                  <a:gd name="connsiteX3" fmla="*/ 2628875 w 2628876"/>
                  <a:gd name="connsiteY3" fmla="*/ 302123 h 604246"/>
                  <a:gd name="connsiteX4" fmla="*/ 2326752 w 2628876"/>
                  <a:gd name="connsiteY4" fmla="*/ 604246 h 604246"/>
                  <a:gd name="connsiteX5" fmla="*/ 764406 w 2628876"/>
                  <a:gd name="connsiteY5" fmla="*/ 604246 h 604246"/>
                  <a:gd name="connsiteX6" fmla="*/ 529312 w 2628876"/>
                  <a:gd name="connsiteY6" fmla="*/ 461844 h 604246"/>
                  <a:gd name="connsiteX7" fmla="*/ 78378 w 2628876"/>
                  <a:gd name="connsiteY7" fmla="*/ 90886 h 604246"/>
                  <a:gd name="connsiteX8" fmla="*/ 0 w 2628876"/>
                  <a:gd name="connsiteY8" fmla="*/ 4902 h 604246"/>
                  <a:gd name="connsiteX9" fmla="*/ 48626 w 2628876"/>
                  <a:gd name="connsiteY9" fmla="*/ 0 h 604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28876" h="604246">
                    <a:moveTo>
                      <a:pt x="48626" y="0"/>
                    </a:moveTo>
                    <a:lnTo>
                      <a:pt x="2326753" y="0"/>
                    </a:lnTo>
                    <a:cubicBezTo>
                      <a:pt x="2493611" y="0"/>
                      <a:pt x="2628876" y="135265"/>
                      <a:pt x="2628876" y="302123"/>
                    </a:cubicBezTo>
                    <a:lnTo>
                      <a:pt x="2628875" y="302123"/>
                    </a:lnTo>
                    <a:cubicBezTo>
                      <a:pt x="2628875" y="468981"/>
                      <a:pt x="2493610" y="604246"/>
                      <a:pt x="2326752" y="604246"/>
                    </a:cubicBezTo>
                    <a:lnTo>
                      <a:pt x="764406" y="604246"/>
                    </a:lnTo>
                    <a:lnTo>
                      <a:pt x="529312" y="461844"/>
                    </a:lnTo>
                    <a:cubicBezTo>
                      <a:pt x="367215" y="352657"/>
                      <a:pt x="216223" y="228325"/>
                      <a:pt x="78378" y="90886"/>
                    </a:cubicBezTo>
                    <a:lnTo>
                      <a:pt x="0" y="4902"/>
                    </a:lnTo>
                    <a:lnTo>
                      <a:pt x="48626" y="0"/>
                    </a:ln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00" name="Rectangle: Rounded Corners 1099">
                <a:extLst>
                  <a:ext uri="{FF2B5EF4-FFF2-40B4-BE49-F238E27FC236}">
                    <a16:creationId xmlns:a16="http://schemas.microsoft.com/office/drawing/2014/main" id="{780F1D04-6016-3146-44AD-EDE8D3BAB0F2}"/>
                  </a:ext>
                </a:extLst>
              </p:cNvPr>
              <p:cNvSpPr/>
              <p:nvPr/>
            </p:nvSpPr>
            <p:spPr>
              <a:xfrm>
                <a:off x="4172772" y="1613736"/>
                <a:ext cx="576000" cy="180000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02" name="Freeform: Shape 1101">
                <a:extLst>
                  <a:ext uri="{FF2B5EF4-FFF2-40B4-BE49-F238E27FC236}">
                    <a16:creationId xmlns:a16="http://schemas.microsoft.com/office/drawing/2014/main" id="{EF56516A-8320-BD66-DD29-44BE7E2B4501}"/>
                  </a:ext>
                </a:extLst>
              </p:cNvPr>
              <p:cNvSpPr/>
              <p:nvPr/>
            </p:nvSpPr>
            <p:spPr>
              <a:xfrm>
                <a:off x="4263560" y="1791244"/>
                <a:ext cx="346252" cy="128278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03" name="Rectangle: Rounded Corners 1102">
                <a:extLst>
                  <a:ext uri="{FF2B5EF4-FFF2-40B4-BE49-F238E27FC236}">
                    <a16:creationId xmlns:a16="http://schemas.microsoft.com/office/drawing/2014/main" id="{E3649972-49D0-59A8-4943-6B031FC051A7}"/>
                  </a:ext>
                </a:extLst>
              </p:cNvPr>
              <p:cNvSpPr/>
              <p:nvPr/>
            </p:nvSpPr>
            <p:spPr>
              <a:xfrm>
                <a:off x="3039766" y="1563558"/>
                <a:ext cx="1133006" cy="524566"/>
              </a:xfrm>
              <a:prstGeom prst="roundRect">
                <a:avLst>
                  <a:gd name="adj" fmla="val 50000"/>
                </a:avLst>
              </a:pr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04" name="Rectangle: Rounded Corners 1103">
                <a:extLst>
                  <a:ext uri="{FF2B5EF4-FFF2-40B4-BE49-F238E27FC236}">
                    <a16:creationId xmlns:a16="http://schemas.microsoft.com/office/drawing/2014/main" id="{46BC348F-9DD9-DD5F-F64A-00D2F028D671}"/>
                  </a:ext>
                </a:extLst>
              </p:cNvPr>
              <p:cNvSpPr/>
              <p:nvPr/>
            </p:nvSpPr>
            <p:spPr>
              <a:xfrm>
                <a:off x="2802543" y="1917617"/>
                <a:ext cx="651494" cy="304800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07" name="Rectangle: Rounded Corners 1106">
                <a:extLst>
                  <a:ext uri="{FF2B5EF4-FFF2-40B4-BE49-F238E27FC236}">
                    <a16:creationId xmlns:a16="http://schemas.microsoft.com/office/drawing/2014/main" id="{16E3D97F-6934-86B2-000A-37BD401C1FC7}"/>
                  </a:ext>
                </a:extLst>
              </p:cNvPr>
              <p:cNvSpPr/>
              <p:nvPr/>
            </p:nvSpPr>
            <p:spPr>
              <a:xfrm>
                <a:off x="3541936" y="5315811"/>
                <a:ext cx="771153" cy="341118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08" name="Rectangle: Rounded Corners 1107">
                <a:extLst>
                  <a:ext uri="{FF2B5EF4-FFF2-40B4-BE49-F238E27FC236}">
                    <a16:creationId xmlns:a16="http://schemas.microsoft.com/office/drawing/2014/main" id="{B6CF19A0-8223-4B0D-3DC6-178D3120D96A}"/>
                  </a:ext>
                </a:extLst>
              </p:cNvPr>
              <p:cNvSpPr/>
              <p:nvPr/>
            </p:nvSpPr>
            <p:spPr>
              <a:xfrm>
                <a:off x="3947274" y="4557951"/>
                <a:ext cx="1058588" cy="493523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09" name="Freeform: Shape 1108">
                <a:extLst>
                  <a:ext uri="{FF2B5EF4-FFF2-40B4-BE49-F238E27FC236}">
                    <a16:creationId xmlns:a16="http://schemas.microsoft.com/office/drawing/2014/main" id="{5245A0F7-1105-412B-EA88-50C1A21EA2CA}"/>
                  </a:ext>
                </a:extLst>
              </p:cNvPr>
              <p:cNvSpPr/>
              <p:nvPr/>
            </p:nvSpPr>
            <p:spPr>
              <a:xfrm>
                <a:off x="4774096" y="1266394"/>
                <a:ext cx="396587" cy="454282"/>
              </a:xfrm>
              <a:custGeom>
                <a:avLst/>
                <a:gdLst>
                  <a:gd name="connsiteX0" fmla="*/ 27325 w 396587"/>
                  <a:gd name="connsiteY0" fmla="*/ 0 h 454282"/>
                  <a:gd name="connsiteX1" fmla="*/ 206959 w 396587"/>
                  <a:gd name="connsiteY1" fmla="*/ 197065 h 454282"/>
                  <a:gd name="connsiteX2" fmla="*/ 382361 w 396587"/>
                  <a:gd name="connsiteY2" fmla="*/ 430934 h 454282"/>
                  <a:gd name="connsiteX3" fmla="*/ 396587 w 396587"/>
                  <a:gd name="connsiteY3" fmla="*/ 454282 h 454282"/>
                  <a:gd name="connsiteX4" fmla="*/ 324589 w 396587"/>
                  <a:gd name="connsiteY4" fmla="*/ 454282 h 454282"/>
                  <a:gd name="connsiteX5" fmla="*/ 0 w 396587"/>
                  <a:gd name="connsiteY5" fmla="*/ 129693 h 454282"/>
                  <a:gd name="connsiteX6" fmla="*/ 25508 w 396587"/>
                  <a:gd name="connsiteY6" fmla="*/ 3348 h 454282"/>
                  <a:gd name="connsiteX7" fmla="*/ 27325 w 396587"/>
                  <a:gd name="connsiteY7" fmla="*/ 0 h 45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587" h="454282">
                    <a:moveTo>
                      <a:pt x="27325" y="0"/>
                    </a:moveTo>
                    <a:lnTo>
                      <a:pt x="206959" y="197065"/>
                    </a:lnTo>
                    <a:cubicBezTo>
                      <a:pt x="269054" y="272084"/>
                      <a:pt x="327606" y="350125"/>
                      <a:pt x="382361" y="430934"/>
                    </a:cubicBezTo>
                    <a:lnTo>
                      <a:pt x="396587" y="454282"/>
                    </a:lnTo>
                    <a:lnTo>
                      <a:pt x="324589" y="454282"/>
                    </a:lnTo>
                    <a:cubicBezTo>
                      <a:pt x="145323" y="454282"/>
                      <a:pt x="0" y="308959"/>
                      <a:pt x="0" y="129693"/>
                    </a:cubicBezTo>
                    <a:cubicBezTo>
                      <a:pt x="0" y="84877"/>
                      <a:pt x="9083" y="42182"/>
                      <a:pt x="25508" y="3348"/>
                    </a:cubicBezTo>
                    <a:lnTo>
                      <a:pt x="27325" y="0"/>
                    </a:ln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10" name="Freeform: Shape 1109">
                <a:extLst>
                  <a:ext uri="{FF2B5EF4-FFF2-40B4-BE49-F238E27FC236}">
                    <a16:creationId xmlns:a16="http://schemas.microsoft.com/office/drawing/2014/main" id="{A0021889-7412-593D-BB68-DB7F027CFB8F}"/>
                  </a:ext>
                </a:extLst>
              </p:cNvPr>
              <p:cNvSpPr/>
              <p:nvPr/>
            </p:nvSpPr>
            <p:spPr>
              <a:xfrm>
                <a:off x="4027655" y="1888733"/>
                <a:ext cx="1444897" cy="435038"/>
              </a:xfrm>
              <a:custGeom>
                <a:avLst/>
                <a:gdLst>
                  <a:gd name="connsiteX0" fmla="*/ 217519 w 1444897"/>
                  <a:gd name="connsiteY0" fmla="*/ 0 h 435038"/>
                  <a:gd name="connsiteX1" fmla="*/ 1240856 w 1444897"/>
                  <a:gd name="connsiteY1" fmla="*/ 0 h 435038"/>
                  <a:gd name="connsiteX2" fmla="*/ 1276849 w 1444897"/>
                  <a:gd name="connsiteY2" fmla="*/ 59072 h 435038"/>
                  <a:gd name="connsiteX3" fmla="*/ 1405153 w 1444897"/>
                  <a:gd name="connsiteY3" fmla="*/ 324630 h 435038"/>
                  <a:gd name="connsiteX4" fmla="*/ 1444897 w 1444897"/>
                  <a:gd name="connsiteY4" fmla="*/ 432899 h 435038"/>
                  <a:gd name="connsiteX5" fmla="*/ 1423681 w 1444897"/>
                  <a:gd name="connsiteY5" fmla="*/ 435038 h 435038"/>
                  <a:gd name="connsiteX6" fmla="*/ 217519 w 1444897"/>
                  <a:gd name="connsiteY6" fmla="*/ 435037 h 435038"/>
                  <a:gd name="connsiteX7" fmla="*/ 4419 w 1444897"/>
                  <a:gd name="connsiteY7" fmla="*/ 261356 h 435038"/>
                  <a:gd name="connsiteX8" fmla="*/ 0 w 1444897"/>
                  <a:gd name="connsiteY8" fmla="*/ 217519 h 435038"/>
                  <a:gd name="connsiteX9" fmla="*/ 4419 w 1444897"/>
                  <a:gd name="connsiteY9" fmla="*/ 173681 h 435038"/>
                  <a:gd name="connsiteX10" fmla="*/ 217519 w 1444897"/>
                  <a:gd name="connsiteY10" fmla="*/ 0 h 435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44897" h="435038">
                    <a:moveTo>
                      <a:pt x="217519" y="0"/>
                    </a:moveTo>
                    <a:lnTo>
                      <a:pt x="1240856" y="0"/>
                    </a:lnTo>
                    <a:lnTo>
                      <a:pt x="1276849" y="59072"/>
                    </a:lnTo>
                    <a:cubicBezTo>
                      <a:pt x="1323754" y="145163"/>
                      <a:pt x="1366607" y="233767"/>
                      <a:pt x="1405153" y="324630"/>
                    </a:cubicBezTo>
                    <a:lnTo>
                      <a:pt x="1444897" y="432899"/>
                    </a:lnTo>
                    <a:lnTo>
                      <a:pt x="1423681" y="435038"/>
                    </a:lnTo>
                    <a:lnTo>
                      <a:pt x="217519" y="435037"/>
                    </a:lnTo>
                    <a:cubicBezTo>
                      <a:pt x="112404" y="435037"/>
                      <a:pt x="24702" y="360475"/>
                      <a:pt x="4419" y="261356"/>
                    </a:cubicBezTo>
                    <a:lnTo>
                      <a:pt x="0" y="217519"/>
                    </a:lnTo>
                    <a:lnTo>
                      <a:pt x="4419" y="173681"/>
                    </a:lnTo>
                    <a:cubicBezTo>
                      <a:pt x="24702" y="74562"/>
                      <a:pt x="112404" y="0"/>
                      <a:pt x="217519" y="0"/>
                    </a:cubicBezTo>
                    <a:close/>
                  </a:path>
                </a:pathLst>
              </a:cu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11" name="Freeform: Shape 1110">
                <a:extLst>
                  <a:ext uri="{FF2B5EF4-FFF2-40B4-BE49-F238E27FC236}">
                    <a16:creationId xmlns:a16="http://schemas.microsoft.com/office/drawing/2014/main" id="{14A9A8AF-DF33-19CE-5C13-03A139324F33}"/>
                  </a:ext>
                </a:extLst>
              </p:cNvPr>
              <p:cNvSpPr/>
              <p:nvPr/>
            </p:nvSpPr>
            <p:spPr>
              <a:xfrm>
                <a:off x="3466821" y="494332"/>
                <a:ext cx="861043" cy="375826"/>
              </a:xfrm>
              <a:custGeom>
                <a:avLst/>
                <a:gdLst>
                  <a:gd name="connsiteX0" fmla="*/ 5165 w 861043"/>
                  <a:gd name="connsiteY0" fmla="*/ 0 h 375826"/>
                  <a:gd name="connsiteX1" fmla="*/ 124775 w 861043"/>
                  <a:gd name="connsiteY1" fmla="*/ 30664 h 375826"/>
                  <a:gd name="connsiteX2" fmla="*/ 671055 w 861043"/>
                  <a:gd name="connsiteY2" fmla="*/ 260746 h 375826"/>
                  <a:gd name="connsiteX3" fmla="*/ 861043 w 861043"/>
                  <a:gd name="connsiteY3" fmla="*/ 375826 h 375826"/>
                  <a:gd name="connsiteX4" fmla="*/ 324589 w 861043"/>
                  <a:gd name="connsiteY4" fmla="*/ 375826 h 375826"/>
                  <a:gd name="connsiteX5" fmla="*/ 0 w 861043"/>
                  <a:gd name="connsiteY5" fmla="*/ 51237 h 375826"/>
                  <a:gd name="connsiteX6" fmla="*/ 5165 w 861043"/>
                  <a:gd name="connsiteY6" fmla="*/ 0 h 375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1043" h="375826">
                    <a:moveTo>
                      <a:pt x="5165" y="0"/>
                    </a:moveTo>
                    <a:lnTo>
                      <a:pt x="124775" y="30664"/>
                    </a:lnTo>
                    <a:cubicBezTo>
                      <a:pt x="315591" y="89839"/>
                      <a:pt x="498365" y="167211"/>
                      <a:pt x="671055" y="260746"/>
                    </a:cubicBezTo>
                    <a:lnTo>
                      <a:pt x="861043" y="375826"/>
                    </a:lnTo>
                    <a:lnTo>
                      <a:pt x="324589" y="375826"/>
                    </a:lnTo>
                    <a:cubicBezTo>
                      <a:pt x="145323" y="375826"/>
                      <a:pt x="0" y="230503"/>
                      <a:pt x="0" y="51237"/>
                    </a:cubicBez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20" name="Freeform: Shape 1119">
                <a:extLst>
                  <a:ext uri="{FF2B5EF4-FFF2-40B4-BE49-F238E27FC236}">
                    <a16:creationId xmlns:a16="http://schemas.microsoft.com/office/drawing/2014/main" id="{E8D1D834-2122-4441-0AA8-D2D56E78BA3B}"/>
                  </a:ext>
                </a:extLst>
              </p:cNvPr>
              <p:cNvSpPr/>
              <p:nvPr/>
            </p:nvSpPr>
            <p:spPr>
              <a:xfrm>
                <a:off x="3232326" y="2564406"/>
                <a:ext cx="2459956" cy="1145080"/>
              </a:xfrm>
              <a:custGeom>
                <a:avLst/>
                <a:gdLst>
                  <a:gd name="connsiteX0" fmla="*/ 572540 w 2459956"/>
                  <a:gd name="connsiteY0" fmla="*/ 0 h 1145080"/>
                  <a:gd name="connsiteX1" fmla="*/ 2337136 w 2459956"/>
                  <a:gd name="connsiteY1" fmla="*/ 0 h 1145080"/>
                  <a:gd name="connsiteX2" fmla="*/ 2398054 w 2459956"/>
                  <a:gd name="connsiteY2" fmla="*/ 236221 h 1145080"/>
                  <a:gd name="connsiteX3" fmla="*/ 2459956 w 2459956"/>
                  <a:gd name="connsiteY3" fmla="*/ 848469 h 1145080"/>
                  <a:gd name="connsiteX4" fmla="*/ 2455991 w 2459956"/>
                  <a:gd name="connsiteY4" fmla="*/ 1004800 h 1145080"/>
                  <a:gd name="connsiteX5" fmla="*/ 2445293 w 2459956"/>
                  <a:gd name="connsiteY5" fmla="*/ 1145080 h 1145080"/>
                  <a:gd name="connsiteX6" fmla="*/ 572540 w 2459956"/>
                  <a:gd name="connsiteY6" fmla="*/ 1145080 h 1145080"/>
                  <a:gd name="connsiteX7" fmla="*/ 0 w 2459956"/>
                  <a:gd name="connsiteY7" fmla="*/ 572540 h 1145080"/>
                  <a:gd name="connsiteX8" fmla="*/ 572540 w 2459956"/>
                  <a:gd name="connsiteY8" fmla="*/ 0 h 1145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9956" h="1145080">
                    <a:moveTo>
                      <a:pt x="572540" y="0"/>
                    </a:moveTo>
                    <a:lnTo>
                      <a:pt x="2337136" y="0"/>
                    </a:lnTo>
                    <a:lnTo>
                      <a:pt x="2398054" y="236221"/>
                    </a:lnTo>
                    <a:cubicBezTo>
                      <a:pt x="2438641" y="433983"/>
                      <a:pt x="2459956" y="638744"/>
                      <a:pt x="2459956" y="848469"/>
                    </a:cubicBezTo>
                    <a:cubicBezTo>
                      <a:pt x="2459956" y="900900"/>
                      <a:pt x="2458624" y="953021"/>
                      <a:pt x="2455991" y="1004800"/>
                    </a:cubicBezTo>
                    <a:lnTo>
                      <a:pt x="2445293" y="1145080"/>
                    </a:lnTo>
                    <a:lnTo>
                      <a:pt x="572540" y="1145080"/>
                    </a:lnTo>
                    <a:cubicBezTo>
                      <a:pt x="256335" y="1145080"/>
                      <a:pt x="0" y="888745"/>
                      <a:pt x="0" y="572540"/>
                    </a:cubicBezTo>
                    <a:cubicBezTo>
                      <a:pt x="0" y="256335"/>
                      <a:pt x="256335" y="0"/>
                      <a:pt x="572540" y="0"/>
                    </a:cubicBez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19" name="Freeform: Shape 1118">
                <a:extLst>
                  <a:ext uri="{FF2B5EF4-FFF2-40B4-BE49-F238E27FC236}">
                    <a16:creationId xmlns:a16="http://schemas.microsoft.com/office/drawing/2014/main" id="{401B97AF-DF4E-6745-D329-995EF9A53F4D}"/>
                  </a:ext>
                </a:extLst>
              </p:cNvPr>
              <p:cNvSpPr/>
              <p:nvPr/>
            </p:nvSpPr>
            <p:spPr>
              <a:xfrm>
                <a:off x="4306387" y="3923728"/>
                <a:ext cx="1333746" cy="835030"/>
              </a:xfrm>
              <a:custGeom>
                <a:avLst/>
                <a:gdLst>
                  <a:gd name="connsiteX0" fmla="*/ 417515 w 1333746"/>
                  <a:gd name="connsiteY0" fmla="*/ 0 h 835030"/>
                  <a:gd name="connsiteX1" fmla="*/ 1217065 w 1333746"/>
                  <a:gd name="connsiteY1" fmla="*/ 0 h 835030"/>
                  <a:gd name="connsiteX2" fmla="*/ 1301209 w 1333746"/>
                  <a:gd name="connsiteY2" fmla="*/ 8482 h 835030"/>
                  <a:gd name="connsiteX3" fmla="*/ 1333746 w 1333746"/>
                  <a:gd name="connsiteY3" fmla="*/ 18582 h 835030"/>
                  <a:gd name="connsiteX4" fmla="*/ 1318913 w 1333746"/>
                  <a:gd name="connsiteY4" fmla="*/ 101395 h 835030"/>
                  <a:gd name="connsiteX5" fmla="*/ 1141374 w 1333746"/>
                  <a:gd name="connsiteY5" fmla="*/ 671644 h 835030"/>
                  <a:gd name="connsiteX6" fmla="*/ 1062435 w 1333746"/>
                  <a:gd name="connsiteY6" fmla="*/ 835030 h 835030"/>
                  <a:gd name="connsiteX7" fmla="*/ 417515 w 1333746"/>
                  <a:gd name="connsiteY7" fmla="*/ 835029 h 835030"/>
                  <a:gd name="connsiteX8" fmla="*/ 8482 w 1333746"/>
                  <a:gd name="connsiteY8" fmla="*/ 501658 h 835030"/>
                  <a:gd name="connsiteX9" fmla="*/ 0 w 1333746"/>
                  <a:gd name="connsiteY9" fmla="*/ 417515 h 835030"/>
                  <a:gd name="connsiteX10" fmla="*/ 8482 w 1333746"/>
                  <a:gd name="connsiteY10" fmla="*/ 333371 h 835030"/>
                  <a:gd name="connsiteX11" fmla="*/ 417515 w 1333746"/>
                  <a:gd name="connsiteY11" fmla="*/ 0 h 835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33746" h="835030">
                    <a:moveTo>
                      <a:pt x="417515" y="0"/>
                    </a:moveTo>
                    <a:lnTo>
                      <a:pt x="1217065" y="0"/>
                    </a:lnTo>
                    <a:cubicBezTo>
                      <a:pt x="1245889" y="0"/>
                      <a:pt x="1274030" y="2921"/>
                      <a:pt x="1301209" y="8482"/>
                    </a:cubicBezTo>
                    <a:lnTo>
                      <a:pt x="1333746" y="18582"/>
                    </a:lnTo>
                    <a:lnTo>
                      <a:pt x="1318913" y="101395"/>
                    </a:lnTo>
                    <a:cubicBezTo>
                      <a:pt x="1278325" y="299156"/>
                      <a:pt x="1218465" y="489918"/>
                      <a:pt x="1141374" y="671644"/>
                    </a:cubicBezTo>
                    <a:lnTo>
                      <a:pt x="1062435" y="835030"/>
                    </a:lnTo>
                    <a:lnTo>
                      <a:pt x="417515" y="835029"/>
                    </a:lnTo>
                    <a:cubicBezTo>
                      <a:pt x="215752" y="835029"/>
                      <a:pt x="47414" y="691912"/>
                      <a:pt x="8482" y="501658"/>
                    </a:cubicBezTo>
                    <a:lnTo>
                      <a:pt x="0" y="417515"/>
                    </a:lnTo>
                    <a:lnTo>
                      <a:pt x="8482" y="333371"/>
                    </a:lnTo>
                    <a:cubicBezTo>
                      <a:pt x="47414" y="143117"/>
                      <a:pt x="215752" y="0"/>
                      <a:pt x="417515" y="0"/>
                    </a:cubicBez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</p:grpSp>
      <p:sp>
        <p:nvSpPr>
          <p:cNvPr id="1209" name="Oval 1208">
            <a:extLst>
              <a:ext uri="{FF2B5EF4-FFF2-40B4-BE49-F238E27FC236}">
                <a16:creationId xmlns:a16="http://schemas.microsoft.com/office/drawing/2014/main" id="{435583DB-E8F2-C2CC-AB57-4220D93F98B7}"/>
              </a:ext>
            </a:extLst>
          </p:cNvPr>
          <p:cNvSpPr/>
          <p:nvPr/>
        </p:nvSpPr>
        <p:spPr>
          <a:xfrm>
            <a:off x="246519" y="105697"/>
            <a:ext cx="576000" cy="576000"/>
          </a:xfrm>
          <a:prstGeom prst="ellipse">
            <a:avLst/>
          </a:prstGeom>
          <a:solidFill>
            <a:srgbClr val="FFEB8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14" name="Oval 1213">
            <a:extLst>
              <a:ext uri="{FF2B5EF4-FFF2-40B4-BE49-F238E27FC236}">
                <a16:creationId xmlns:a16="http://schemas.microsoft.com/office/drawing/2014/main" id="{9EB874C1-7A0C-0D1B-8425-266A46469049}"/>
              </a:ext>
            </a:extLst>
          </p:cNvPr>
          <p:cNvSpPr/>
          <p:nvPr/>
        </p:nvSpPr>
        <p:spPr>
          <a:xfrm>
            <a:off x="948709" y="132287"/>
            <a:ext cx="576000" cy="576000"/>
          </a:xfrm>
          <a:prstGeom prst="ellipse">
            <a:avLst/>
          </a:prstGeom>
          <a:solidFill>
            <a:srgbClr val="FCBF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08" name="Oval 1207">
            <a:extLst>
              <a:ext uri="{FF2B5EF4-FFF2-40B4-BE49-F238E27FC236}">
                <a16:creationId xmlns:a16="http://schemas.microsoft.com/office/drawing/2014/main" id="{32F4E84B-EDC3-9FCD-D7A0-9F7099DEA355}"/>
              </a:ext>
            </a:extLst>
          </p:cNvPr>
          <p:cNvSpPr/>
          <p:nvPr/>
        </p:nvSpPr>
        <p:spPr>
          <a:xfrm>
            <a:off x="1732711" y="133003"/>
            <a:ext cx="576000" cy="576000"/>
          </a:xfrm>
          <a:prstGeom prst="ellipse">
            <a:avLst/>
          </a:prstGeom>
          <a:solidFill>
            <a:srgbClr val="21F5A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12" name="Oval 1211">
            <a:extLst>
              <a:ext uri="{FF2B5EF4-FFF2-40B4-BE49-F238E27FC236}">
                <a16:creationId xmlns:a16="http://schemas.microsoft.com/office/drawing/2014/main" id="{5EB6D8B7-C557-F506-812C-79CDFA49A237}"/>
              </a:ext>
            </a:extLst>
          </p:cNvPr>
          <p:cNvSpPr/>
          <p:nvPr/>
        </p:nvSpPr>
        <p:spPr>
          <a:xfrm>
            <a:off x="2407969" y="110991"/>
            <a:ext cx="576000" cy="576000"/>
          </a:xfrm>
          <a:prstGeom prst="ellipse">
            <a:avLst/>
          </a:prstGeom>
          <a:solidFill>
            <a:srgbClr val="F967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10" name="Oval 1209">
            <a:extLst>
              <a:ext uri="{FF2B5EF4-FFF2-40B4-BE49-F238E27FC236}">
                <a16:creationId xmlns:a16="http://schemas.microsoft.com/office/drawing/2014/main" id="{4E098B70-49A0-394E-55F5-C85E404426C6}"/>
              </a:ext>
            </a:extLst>
          </p:cNvPr>
          <p:cNvSpPr/>
          <p:nvPr/>
        </p:nvSpPr>
        <p:spPr>
          <a:xfrm>
            <a:off x="3179512" y="149235"/>
            <a:ext cx="576000" cy="576000"/>
          </a:xfrm>
          <a:prstGeom prst="ellipse">
            <a:avLst/>
          </a:prstGeom>
          <a:solidFill>
            <a:srgbClr val="03498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13" name="Oval 1212">
            <a:extLst>
              <a:ext uri="{FF2B5EF4-FFF2-40B4-BE49-F238E27FC236}">
                <a16:creationId xmlns:a16="http://schemas.microsoft.com/office/drawing/2014/main" id="{53BAF3E4-A985-78AF-260A-23F3804BFF20}"/>
              </a:ext>
            </a:extLst>
          </p:cNvPr>
          <p:cNvSpPr/>
          <p:nvPr/>
        </p:nvSpPr>
        <p:spPr>
          <a:xfrm>
            <a:off x="3911252" y="176743"/>
            <a:ext cx="576000" cy="576000"/>
          </a:xfrm>
          <a:prstGeom prst="ellipse">
            <a:avLst/>
          </a:prstGeom>
          <a:solidFill>
            <a:srgbClr val="E23A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11" name="Oval 1210">
            <a:extLst>
              <a:ext uri="{FF2B5EF4-FFF2-40B4-BE49-F238E27FC236}">
                <a16:creationId xmlns:a16="http://schemas.microsoft.com/office/drawing/2014/main" id="{7ABC1530-771D-D0FF-358E-FF2FE98B15E7}"/>
              </a:ext>
            </a:extLst>
          </p:cNvPr>
          <p:cNvSpPr/>
          <p:nvPr/>
        </p:nvSpPr>
        <p:spPr>
          <a:xfrm>
            <a:off x="4624022" y="218806"/>
            <a:ext cx="576000" cy="576000"/>
          </a:xfrm>
          <a:prstGeom prst="ellipse">
            <a:avLst/>
          </a:prstGeom>
          <a:solidFill>
            <a:srgbClr val="5D019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194727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>
            <a:extLst>
              <a:ext uri="{FF2B5EF4-FFF2-40B4-BE49-F238E27FC236}">
                <a16:creationId xmlns:a16="http://schemas.microsoft.com/office/drawing/2014/main" id="{CFC3016C-E070-4B25-A4FA-4AF741891183}"/>
              </a:ext>
            </a:extLst>
          </p:cNvPr>
          <p:cNvGrpSpPr/>
          <p:nvPr/>
        </p:nvGrpSpPr>
        <p:grpSpPr>
          <a:xfrm>
            <a:off x="-70264" y="-12420600"/>
            <a:ext cx="12308208" cy="19293712"/>
            <a:chOff x="-60960" y="-7955280"/>
            <a:chExt cx="12308208" cy="2047658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52F14DA-CDBB-8073-0F7F-9AA336B0C356}"/>
                </a:ext>
              </a:extLst>
            </p:cNvPr>
            <p:cNvSpPr/>
            <p:nvPr/>
          </p:nvSpPr>
          <p:spPr>
            <a:xfrm>
              <a:off x="-3810" y="-7955280"/>
              <a:ext cx="12195810" cy="20452080"/>
            </a:xfrm>
            <a:prstGeom prst="rect">
              <a:avLst/>
            </a:prstGeom>
            <a:gradFill>
              <a:gsLst>
                <a:gs pos="67000">
                  <a:srgbClr val="2DA2D8"/>
                </a:gs>
                <a:gs pos="55000">
                  <a:srgbClr val="1E77B0"/>
                </a:gs>
                <a:gs pos="39500">
                  <a:srgbClr val="0F4C88"/>
                </a:gs>
                <a:gs pos="24000">
                  <a:srgbClr val="002060"/>
                </a:gs>
                <a:gs pos="100000">
                  <a:srgbClr val="3BCD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7" name="Isosceles Triangle 46">
              <a:extLst>
                <a:ext uri="{FF2B5EF4-FFF2-40B4-BE49-F238E27FC236}">
                  <a16:creationId xmlns:a16="http://schemas.microsoft.com/office/drawing/2014/main" id="{DBE8D710-E7CB-0E12-D591-7D169F238706}"/>
                </a:ext>
              </a:extLst>
            </p:cNvPr>
            <p:cNvSpPr/>
            <p:nvPr/>
          </p:nvSpPr>
          <p:spPr>
            <a:xfrm>
              <a:off x="2676526" y="7696200"/>
              <a:ext cx="3754754" cy="3998595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C09EA9DB-D66F-126C-C0B9-EE70B30074E6}"/>
                </a:ext>
              </a:extLst>
            </p:cNvPr>
            <p:cNvSpPr/>
            <p:nvPr/>
          </p:nvSpPr>
          <p:spPr>
            <a:xfrm>
              <a:off x="-60960" y="8050965"/>
              <a:ext cx="3078480" cy="3560445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4C22E943-B5AD-C353-7D24-5138B42DC098}"/>
                </a:ext>
              </a:extLst>
            </p:cNvPr>
            <p:cNvSpPr/>
            <p:nvPr/>
          </p:nvSpPr>
          <p:spPr>
            <a:xfrm>
              <a:off x="1922145" y="8883015"/>
              <a:ext cx="2876550" cy="3377565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6" name="Isosceles Triangle 45">
              <a:extLst>
                <a:ext uri="{FF2B5EF4-FFF2-40B4-BE49-F238E27FC236}">
                  <a16:creationId xmlns:a16="http://schemas.microsoft.com/office/drawing/2014/main" id="{3F83FD14-6B02-CFB4-19A1-A8E277ADA9B6}"/>
                </a:ext>
              </a:extLst>
            </p:cNvPr>
            <p:cNvSpPr/>
            <p:nvPr/>
          </p:nvSpPr>
          <p:spPr>
            <a:xfrm>
              <a:off x="5594984" y="10153650"/>
              <a:ext cx="2085975" cy="1623060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BB0D8570-1770-0719-A72D-AB078A41D860}"/>
                </a:ext>
              </a:extLst>
            </p:cNvPr>
            <p:cNvSpPr/>
            <p:nvPr/>
          </p:nvSpPr>
          <p:spPr>
            <a:xfrm>
              <a:off x="7050405" y="7678103"/>
              <a:ext cx="2085974" cy="3998595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922C84EC-CEF1-2A8B-C331-9910ACDFF78C}"/>
                </a:ext>
              </a:extLst>
            </p:cNvPr>
            <p:cNvSpPr/>
            <p:nvPr/>
          </p:nvSpPr>
          <p:spPr>
            <a:xfrm>
              <a:off x="7301864" y="8572499"/>
              <a:ext cx="3754754" cy="3924301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DDB140EB-2C60-BC6E-529C-0994A252B3AE}"/>
                </a:ext>
              </a:extLst>
            </p:cNvPr>
            <p:cNvSpPr/>
            <p:nvPr/>
          </p:nvSpPr>
          <p:spPr>
            <a:xfrm>
              <a:off x="9191627" y="7778115"/>
              <a:ext cx="3055621" cy="3998595"/>
            </a:xfrm>
            <a:prstGeom prst="triangl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29CBB7D-ED76-77A3-41E4-A9ADFA01DE87}"/>
                </a:ext>
              </a:extLst>
            </p:cNvPr>
            <p:cNvSpPr/>
            <p:nvPr/>
          </p:nvSpPr>
          <p:spPr>
            <a:xfrm>
              <a:off x="-9490" y="11601194"/>
              <a:ext cx="12195810" cy="920115"/>
            </a:xfrm>
            <a:prstGeom prst="rect">
              <a:avLst/>
            </a:prstGeom>
            <a:solidFill>
              <a:srgbClr val="66FF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83C012C7-DD5A-6BFB-5B95-79DC3BDD0639}"/>
                </a:ext>
              </a:extLst>
            </p:cNvPr>
            <p:cNvSpPr/>
            <p:nvPr/>
          </p:nvSpPr>
          <p:spPr>
            <a:xfrm>
              <a:off x="6631305" y="-1577339"/>
              <a:ext cx="4876800" cy="4876800"/>
            </a:xfrm>
            <a:prstGeom prst="ellipse">
              <a:avLst/>
            </a:prstGeom>
            <a:solidFill>
              <a:srgbClr val="9225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A4DA903-828C-8948-BB78-B60ED0467805}"/>
                </a:ext>
              </a:extLst>
            </p:cNvPr>
            <p:cNvSpPr/>
            <p:nvPr/>
          </p:nvSpPr>
          <p:spPr>
            <a:xfrm>
              <a:off x="1184910" y="-5659755"/>
              <a:ext cx="3078480" cy="2865120"/>
            </a:xfrm>
            <a:prstGeom prst="ellipse">
              <a:avLst/>
            </a:prstGeom>
            <a:solidFill>
              <a:srgbClr val="FF8585"/>
            </a:solidFill>
            <a:ln>
              <a:solidFill>
                <a:srgbClr val="FF858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C363C79-3AAC-9A9F-3FBA-66F7B3B35BA6}"/>
                </a:ext>
              </a:extLst>
            </p:cNvPr>
            <p:cNvSpPr/>
            <p:nvPr/>
          </p:nvSpPr>
          <p:spPr>
            <a:xfrm rot="20379135">
              <a:off x="325931" y="-5084142"/>
              <a:ext cx="4762997" cy="1798320"/>
            </a:xfrm>
            <a:custGeom>
              <a:avLst/>
              <a:gdLst>
                <a:gd name="connsiteX0" fmla="*/ 2231708 w 4463416"/>
                <a:gd name="connsiteY0" fmla="*/ 0 h 1798320"/>
                <a:gd name="connsiteX1" fmla="*/ 4463416 w 4463416"/>
                <a:gd name="connsiteY1" fmla="*/ 899160 h 1798320"/>
                <a:gd name="connsiteX2" fmla="*/ 2231708 w 4463416"/>
                <a:gd name="connsiteY2" fmla="*/ 1798320 h 1798320"/>
                <a:gd name="connsiteX3" fmla="*/ 0 w 4463416"/>
                <a:gd name="connsiteY3" fmla="*/ 899160 h 1798320"/>
                <a:gd name="connsiteX4" fmla="*/ 2231708 w 4463416"/>
                <a:gd name="connsiteY4" fmla="*/ 0 h 1798320"/>
                <a:gd name="connsiteX5" fmla="*/ 2231708 w 4463416"/>
                <a:gd name="connsiteY5" fmla="*/ 240984 h 1798320"/>
                <a:gd name="connsiteX6" fmla="*/ 563880 w 4463416"/>
                <a:gd name="connsiteY6" fmla="*/ 912956 h 1798320"/>
                <a:gd name="connsiteX7" fmla="*/ 2231708 w 4463416"/>
                <a:gd name="connsiteY7" fmla="*/ 1584928 h 1798320"/>
                <a:gd name="connsiteX8" fmla="*/ 3899536 w 4463416"/>
                <a:gd name="connsiteY8" fmla="*/ 912956 h 1798320"/>
                <a:gd name="connsiteX9" fmla="*/ 2231708 w 4463416"/>
                <a:gd name="connsiteY9" fmla="*/ 240984 h 1798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63416" h="1798320">
                  <a:moveTo>
                    <a:pt x="2231708" y="0"/>
                  </a:moveTo>
                  <a:cubicBezTo>
                    <a:pt x="3464246" y="0"/>
                    <a:pt x="4463416" y="402568"/>
                    <a:pt x="4463416" y="899160"/>
                  </a:cubicBezTo>
                  <a:cubicBezTo>
                    <a:pt x="4463416" y="1395752"/>
                    <a:pt x="3464246" y="1798320"/>
                    <a:pt x="2231708" y="1798320"/>
                  </a:cubicBezTo>
                  <a:cubicBezTo>
                    <a:pt x="999170" y="1798320"/>
                    <a:pt x="0" y="1395752"/>
                    <a:pt x="0" y="899160"/>
                  </a:cubicBezTo>
                  <a:cubicBezTo>
                    <a:pt x="0" y="402568"/>
                    <a:pt x="999170" y="0"/>
                    <a:pt x="2231708" y="0"/>
                  </a:cubicBezTo>
                  <a:close/>
                  <a:moveTo>
                    <a:pt x="2231708" y="240984"/>
                  </a:moveTo>
                  <a:cubicBezTo>
                    <a:pt x="1310592" y="240984"/>
                    <a:pt x="563880" y="541836"/>
                    <a:pt x="563880" y="912956"/>
                  </a:cubicBezTo>
                  <a:cubicBezTo>
                    <a:pt x="563880" y="1284076"/>
                    <a:pt x="1310592" y="1584928"/>
                    <a:pt x="2231708" y="1584928"/>
                  </a:cubicBezTo>
                  <a:cubicBezTo>
                    <a:pt x="3152824" y="1584928"/>
                    <a:pt x="3899536" y="1284076"/>
                    <a:pt x="3899536" y="912956"/>
                  </a:cubicBezTo>
                  <a:cubicBezTo>
                    <a:pt x="3899536" y="541836"/>
                    <a:pt x="3152824" y="240984"/>
                    <a:pt x="2231708" y="240984"/>
                  </a:cubicBezTo>
                  <a:close/>
                </a:path>
              </a:pathLst>
            </a:custGeom>
            <a:solidFill>
              <a:srgbClr val="FF8585"/>
            </a:solidFill>
            <a:ln>
              <a:solidFill>
                <a:srgbClr val="FF858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</p:grp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D1ABAF26-BE48-EA12-19C5-93CBCD09B13E}"/>
              </a:ext>
            </a:extLst>
          </p:cNvPr>
          <p:cNvGrpSpPr/>
          <p:nvPr/>
        </p:nvGrpSpPr>
        <p:grpSpPr>
          <a:xfrm>
            <a:off x="5748910" y="5582561"/>
            <a:ext cx="1586126" cy="1296874"/>
            <a:chOff x="5394699" y="3582887"/>
            <a:chExt cx="2019083" cy="1913774"/>
          </a:xfrm>
        </p:grpSpPr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D94163AA-29E1-C35B-F94A-18A2C3C2E91C}"/>
                </a:ext>
              </a:extLst>
            </p:cNvPr>
            <p:cNvSpPr/>
            <p:nvPr/>
          </p:nvSpPr>
          <p:spPr>
            <a:xfrm>
              <a:off x="5995909" y="3582887"/>
              <a:ext cx="800935" cy="191377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DEE051FC-E856-F1C7-C5C3-2F3935A646D1}"/>
                </a:ext>
              </a:extLst>
            </p:cNvPr>
            <p:cNvSpPr/>
            <p:nvPr/>
          </p:nvSpPr>
          <p:spPr>
            <a:xfrm>
              <a:off x="5394699" y="3958310"/>
              <a:ext cx="453756" cy="127630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87C56CE3-3C93-3483-05DF-0785FEE8CC4F}"/>
                </a:ext>
              </a:extLst>
            </p:cNvPr>
            <p:cNvSpPr/>
            <p:nvPr/>
          </p:nvSpPr>
          <p:spPr>
            <a:xfrm>
              <a:off x="6960026" y="3958310"/>
              <a:ext cx="453756" cy="1276303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05351B8A-C401-ACE2-CD01-9AE8E2D06D82}"/>
                </a:ext>
              </a:extLst>
            </p:cNvPr>
            <p:cNvSpPr/>
            <p:nvPr/>
          </p:nvSpPr>
          <p:spPr>
            <a:xfrm>
              <a:off x="6081307" y="3778398"/>
              <a:ext cx="615241" cy="1470071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5B4FA206-7AC4-91FE-34D8-4B14478C4821}"/>
                </a:ext>
              </a:extLst>
            </p:cNvPr>
            <p:cNvSpPr/>
            <p:nvPr/>
          </p:nvSpPr>
          <p:spPr>
            <a:xfrm>
              <a:off x="6139467" y="3830186"/>
              <a:ext cx="502199" cy="1199965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1D137003-CED0-EE73-D0AD-8F5F3EAF8C15}"/>
                </a:ext>
              </a:extLst>
            </p:cNvPr>
            <p:cNvSpPr/>
            <p:nvPr/>
          </p:nvSpPr>
          <p:spPr>
            <a:xfrm>
              <a:off x="7029877" y="4209720"/>
              <a:ext cx="314053" cy="88335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BA51C4F8-2F65-1D0F-35A8-97FD2EE94BF4}"/>
                </a:ext>
              </a:extLst>
            </p:cNvPr>
            <p:cNvSpPr/>
            <p:nvPr/>
          </p:nvSpPr>
          <p:spPr>
            <a:xfrm>
              <a:off x="5456616" y="4165509"/>
              <a:ext cx="314053" cy="883352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F832CC6F-6D65-04A6-1705-5F17FDC4B408}"/>
                </a:ext>
              </a:extLst>
            </p:cNvPr>
            <p:cNvSpPr/>
            <p:nvPr/>
          </p:nvSpPr>
          <p:spPr>
            <a:xfrm>
              <a:off x="7068880" y="4234957"/>
              <a:ext cx="230380" cy="648003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33" name="Oval 232">
              <a:extLst>
                <a:ext uri="{FF2B5EF4-FFF2-40B4-BE49-F238E27FC236}">
                  <a16:creationId xmlns:a16="http://schemas.microsoft.com/office/drawing/2014/main" id="{F6555ACD-FFB9-0F6B-F3E4-767EA92BB4CB}"/>
                </a:ext>
              </a:extLst>
            </p:cNvPr>
            <p:cNvSpPr/>
            <p:nvPr/>
          </p:nvSpPr>
          <p:spPr>
            <a:xfrm>
              <a:off x="5498152" y="4144787"/>
              <a:ext cx="230380" cy="648003"/>
            </a:xfrm>
            <a:prstGeom prst="ellipse">
              <a:avLst/>
            </a:prstGeom>
            <a:solidFill>
              <a:srgbClr val="FF66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CC98B94-F3D3-8EC8-9DF8-B1509C88737D}"/>
              </a:ext>
            </a:extLst>
          </p:cNvPr>
          <p:cNvGrpSpPr/>
          <p:nvPr/>
        </p:nvGrpSpPr>
        <p:grpSpPr>
          <a:xfrm>
            <a:off x="5646101" y="1310308"/>
            <a:ext cx="1843300" cy="5009802"/>
            <a:chOff x="5271405" y="194843"/>
            <a:chExt cx="2343759" cy="6369971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765D9E5-99D4-E777-C1D9-5A781D8CA59C}"/>
                </a:ext>
              </a:extLst>
            </p:cNvPr>
            <p:cNvSpPr/>
            <p:nvPr/>
          </p:nvSpPr>
          <p:spPr>
            <a:xfrm>
              <a:off x="5271405" y="3973545"/>
              <a:ext cx="584742" cy="1997691"/>
            </a:xfrm>
            <a:custGeom>
              <a:avLst/>
              <a:gdLst>
                <a:gd name="connsiteX0" fmla="*/ 396259 w 574580"/>
                <a:gd name="connsiteY0" fmla="*/ 0 h 1997691"/>
                <a:gd name="connsiteX1" fmla="*/ 550501 w 574580"/>
                <a:gd name="connsiteY1" fmla="*/ 31140 h 1997691"/>
                <a:gd name="connsiteX2" fmla="*/ 574580 w 574580"/>
                <a:gd name="connsiteY2" fmla="*/ 44210 h 1997691"/>
                <a:gd name="connsiteX3" fmla="*/ 574580 w 574580"/>
                <a:gd name="connsiteY3" fmla="*/ 1601432 h 1997691"/>
                <a:gd name="connsiteX4" fmla="*/ 178321 w 574580"/>
                <a:gd name="connsiteY4" fmla="*/ 1997691 h 1997691"/>
                <a:gd name="connsiteX5" fmla="*/ 24079 w 574580"/>
                <a:gd name="connsiteY5" fmla="*/ 1966551 h 1997691"/>
                <a:gd name="connsiteX6" fmla="*/ 0 w 574580"/>
                <a:gd name="connsiteY6" fmla="*/ 1953481 h 1997691"/>
                <a:gd name="connsiteX7" fmla="*/ 0 w 574580"/>
                <a:gd name="connsiteY7" fmla="*/ 396259 h 1997691"/>
                <a:gd name="connsiteX8" fmla="*/ 396259 w 574580"/>
                <a:gd name="connsiteY8" fmla="*/ 0 h 1997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580" h="1997691">
                  <a:moveTo>
                    <a:pt x="396259" y="0"/>
                  </a:moveTo>
                  <a:cubicBezTo>
                    <a:pt x="450971" y="0"/>
                    <a:pt x="503093" y="11088"/>
                    <a:pt x="550501" y="31140"/>
                  </a:cubicBezTo>
                  <a:lnTo>
                    <a:pt x="574580" y="44210"/>
                  </a:lnTo>
                  <a:lnTo>
                    <a:pt x="574580" y="1601432"/>
                  </a:lnTo>
                  <a:cubicBezTo>
                    <a:pt x="574580" y="1820280"/>
                    <a:pt x="397169" y="1997691"/>
                    <a:pt x="178321" y="1997691"/>
                  </a:cubicBezTo>
                  <a:cubicBezTo>
                    <a:pt x="123609" y="1997691"/>
                    <a:pt x="71487" y="1986603"/>
                    <a:pt x="24079" y="1966551"/>
                  </a:cubicBezTo>
                  <a:lnTo>
                    <a:pt x="0" y="1953481"/>
                  </a:lnTo>
                  <a:lnTo>
                    <a:pt x="0" y="396259"/>
                  </a:lnTo>
                  <a:cubicBezTo>
                    <a:pt x="0" y="177411"/>
                    <a:pt x="177411" y="0"/>
                    <a:pt x="396259" y="0"/>
                  </a:cubicBezTo>
                  <a:close/>
                </a:path>
              </a:pathLst>
            </a:custGeom>
            <a:gradFill>
              <a:gsLst>
                <a:gs pos="0">
                  <a:srgbClr val="EC7EFE"/>
                </a:gs>
                <a:gs pos="41000">
                  <a:srgbClr val="D84B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1889F97-2144-7B68-352F-371935B4E43F}"/>
                </a:ext>
              </a:extLst>
            </p:cNvPr>
            <p:cNvSpPr/>
            <p:nvPr/>
          </p:nvSpPr>
          <p:spPr>
            <a:xfrm>
              <a:off x="5271407" y="4007594"/>
              <a:ext cx="792518" cy="2355486"/>
            </a:xfrm>
            <a:custGeom>
              <a:avLst/>
              <a:gdLst>
                <a:gd name="connsiteX0" fmla="*/ 574580 w 792518"/>
                <a:gd name="connsiteY0" fmla="*/ 0 h 2355486"/>
                <a:gd name="connsiteX1" fmla="*/ 617811 w 792518"/>
                <a:gd name="connsiteY1" fmla="*/ 23465 h 2355486"/>
                <a:gd name="connsiteX2" fmla="*/ 792518 w 792518"/>
                <a:gd name="connsiteY2" fmla="*/ 352049 h 2355486"/>
                <a:gd name="connsiteX3" fmla="*/ 792518 w 792518"/>
                <a:gd name="connsiteY3" fmla="*/ 1959227 h 2355486"/>
                <a:gd name="connsiteX4" fmla="*/ 396259 w 792518"/>
                <a:gd name="connsiteY4" fmla="*/ 2355486 h 2355486"/>
                <a:gd name="connsiteX5" fmla="*/ 0 w 792518"/>
                <a:gd name="connsiteY5" fmla="*/ 1959227 h 2355486"/>
                <a:gd name="connsiteX6" fmla="*/ 0 w 792518"/>
                <a:gd name="connsiteY6" fmla="*/ 1909271 h 2355486"/>
                <a:gd name="connsiteX7" fmla="*/ 24079 w 792518"/>
                <a:gd name="connsiteY7" fmla="*/ 1922341 h 2355486"/>
                <a:gd name="connsiteX8" fmla="*/ 178321 w 792518"/>
                <a:gd name="connsiteY8" fmla="*/ 1953481 h 2355486"/>
                <a:gd name="connsiteX9" fmla="*/ 574580 w 792518"/>
                <a:gd name="connsiteY9" fmla="*/ 1557222 h 2355486"/>
                <a:gd name="connsiteX10" fmla="*/ 574580 w 792518"/>
                <a:gd name="connsiteY10" fmla="*/ 0 h 235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2518" h="2355486">
                  <a:moveTo>
                    <a:pt x="574580" y="0"/>
                  </a:moveTo>
                  <a:lnTo>
                    <a:pt x="617811" y="23465"/>
                  </a:lnTo>
                  <a:cubicBezTo>
                    <a:pt x="723217" y="94675"/>
                    <a:pt x="792518" y="215269"/>
                    <a:pt x="792518" y="352049"/>
                  </a:cubicBezTo>
                  <a:lnTo>
                    <a:pt x="792518" y="1959227"/>
                  </a:lnTo>
                  <a:cubicBezTo>
                    <a:pt x="792518" y="2178075"/>
                    <a:pt x="615107" y="2355486"/>
                    <a:pt x="396259" y="2355486"/>
                  </a:cubicBezTo>
                  <a:cubicBezTo>
                    <a:pt x="177411" y="2355486"/>
                    <a:pt x="0" y="2178075"/>
                    <a:pt x="0" y="1959227"/>
                  </a:cubicBezTo>
                  <a:lnTo>
                    <a:pt x="0" y="1909271"/>
                  </a:lnTo>
                  <a:lnTo>
                    <a:pt x="24079" y="1922341"/>
                  </a:lnTo>
                  <a:cubicBezTo>
                    <a:pt x="71487" y="1942393"/>
                    <a:pt x="123609" y="1953481"/>
                    <a:pt x="178321" y="1953481"/>
                  </a:cubicBezTo>
                  <a:cubicBezTo>
                    <a:pt x="397169" y="1953481"/>
                    <a:pt x="574580" y="1776070"/>
                    <a:pt x="574580" y="1557222"/>
                  </a:cubicBezTo>
                  <a:lnTo>
                    <a:pt x="574580" y="0"/>
                  </a:lnTo>
                  <a:close/>
                </a:path>
              </a:pathLst>
            </a:custGeom>
            <a:gradFill>
              <a:gsLst>
                <a:gs pos="0">
                  <a:srgbClr val="6600CC"/>
                </a:gs>
                <a:gs pos="100000">
                  <a:srgbClr val="9225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9D27DC8-AA86-A541-3E06-C54D384130F1}"/>
                </a:ext>
              </a:extLst>
            </p:cNvPr>
            <p:cNvSpPr/>
            <p:nvPr/>
          </p:nvSpPr>
          <p:spPr>
            <a:xfrm>
              <a:off x="5280932" y="6089980"/>
              <a:ext cx="574264" cy="357680"/>
            </a:xfrm>
            <a:custGeom>
              <a:avLst/>
              <a:gdLst>
                <a:gd name="connsiteX0" fmla="*/ 220393 w 574264"/>
                <a:gd name="connsiteY0" fmla="*/ 0 h 330426"/>
                <a:gd name="connsiteX1" fmla="*/ 540597 w 574264"/>
                <a:gd name="connsiteY1" fmla="*/ 0 h 330426"/>
                <a:gd name="connsiteX2" fmla="*/ 556944 w 574264"/>
                <a:gd name="connsiteY2" fmla="*/ 24246 h 330426"/>
                <a:gd name="connsiteX3" fmla="*/ 574264 w 574264"/>
                <a:gd name="connsiteY3" fmla="*/ 110033 h 330426"/>
                <a:gd name="connsiteX4" fmla="*/ 574263 w 574264"/>
                <a:gd name="connsiteY4" fmla="*/ 110033 h 330426"/>
                <a:gd name="connsiteX5" fmla="*/ 353870 w 574264"/>
                <a:gd name="connsiteY5" fmla="*/ 330426 h 330426"/>
                <a:gd name="connsiteX6" fmla="*/ 33667 w 574264"/>
                <a:gd name="connsiteY6" fmla="*/ 330425 h 330426"/>
                <a:gd name="connsiteX7" fmla="*/ 17320 w 574264"/>
                <a:gd name="connsiteY7" fmla="*/ 306179 h 330426"/>
                <a:gd name="connsiteX8" fmla="*/ 4478 w 574264"/>
                <a:gd name="connsiteY8" fmla="*/ 264809 h 330426"/>
                <a:gd name="connsiteX9" fmla="*/ 0 w 574264"/>
                <a:gd name="connsiteY9" fmla="*/ 220393 h 330426"/>
                <a:gd name="connsiteX10" fmla="*/ 4478 w 574264"/>
                <a:gd name="connsiteY10" fmla="*/ 175976 h 330426"/>
                <a:gd name="connsiteX11" fmla="*/ 220393 w 574264"/>
                <a:gd name="connsiteY11" fmla="*/ 0 h 33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4264" h="330426">
                  <a:moveTo>
                    <a:pt x="220393" y="0"/>
                  </a:moveTo>
                  <a:lnTo>
                    <a:pt x="540597" y="0"/>
                  </a:lnTo>
                  <a:lnTo>
                    <a:pt x="556944" y="24246"/>
                  </a:lnTo>
                  <a:cubicBezTo>
                    <a:pt x="568097" y="50614"/>
                    <a:pt x="574264" y="79603"/>
                    <a:pt x="574264" y="110033"/>
                  </a:cubicBezTo>
                  <a:lnTo>
                    <a:pt x="574263" y="110033"/>
                  </a:lnTo>
                  <a:cubicBezTo>
                    <a:pt x="574263" y="231753"/>
                    <a:pt x="475590" y="330426"/>
                    <a:pt x="353870" y="330426"/>
                  </a:cubicBezTo>
                  <a:lnTo>
                    <a:pt x="33667" y="330425"/>
                  </a:lnTo>
                  <a:lnTo>
                    <a:pt x="17320" y="306179"/>
                  </a:lnTo>
                  <a:cubicBezTo>
                    <a:pt x="11744" y="292996"/>
                    <a:pt x="7414" y="279156"/>
                    <a:pt x="4478" y="264809"/>
                  </a:cubicBezTo>
                  <a:lnTo>
                    <a:pt x="0" y="220393"/>
                  </a:lnTo>
                  <a:lnTo>
                    <a:pt x="4478" y="175976"/>
                  </a:lnTo>
                  <a:cubicBezTo>
                    <a:pt x="25029" y="75547"/>
                    <a:pt x="113888" y="0"/>
                    <a:pt x="220393" y="0"/>
                  </a:cubicBezTo>
                  <a:close/>
                </a:path>
              </a:pathLst>
            </a:custGeom>
            <a:gradFill>
              <a:gsLst>
                <a:gs pos="100000">
                  <a:srgbClr val="505086"/>
                </a:gs>
                <a:gs pos="0">
                  <a:srgbClr val="8080B3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5DA77E9-8996-F688-5126-0B1C51B78A2D}"/>
                </a:ext>
              </a:extLst>
            </p:cNvPr>
            <p:cNvSpPr/>
            <p:nvPr/>
          </p:nvSpPr>
          <p:spPr>
            <a:xfrm>
              <a:off x="5294914" y="6089979"/>
              <a:ext cx="758854" cy="440786"/>
            </a:xfrm>
            <a:custGeom>
              <a:avLst/>
              <a:gdLst>
                <a:gd name="connsiteX0" fmla="*/ 506930 w 758854"/>
                <a:gd name="connsiteY0" fmla="*/ 0 h 440786"/>
                <a:gd name="connsiteX1" fmla="*/ 538461 w 758854"/>
                <a:gd name="connsiteY1" fmla="*/ 0 h 440786"/>
                <a:gd name="connsiteX2" fmla="*/ 758854 w 758854"/>
                <a:gd name="connsiteY2" fmla="*/ 220393 h 440786"/>
                <a:gd name="connsiteX3" fmla="*/ 758853 w 758854"/>
                <a:gd name="connsiteY3" fmla="*/ 220393 h 440786"/>
                <a:gd name="connsiteX4" fmla="*/ 538460 w 758854"/>
                <a:gd name="connsiteY4" fmla="*/ 440786 h 440786"/>
                <a:gd name="connsiteX5" fmla="*/ 186726 w 758854"/>
                <a:gd name="connsiteY5" fmla="*/ 440785 h 440786"/>
                <a:gd name="connsiteX6" fmla="*/ 30885 w 758854"/>
                <a:gd name="connsiteY6" fmla="*/ 376234 h 440786"/>
                <a:gd name="connsiteX7" fmla="*/ 0 w 758854"/>
                <a:gd name="connsiteY7" fmla="*/ 330425 h 440786"/>
                <a:gd name="connsiteX8" fmla="*/ 320203 w 758854"/>
                <a:gd name="connsiteY8" fmla="*/ 330426 h 440786"/>
                <a:gd name="connsiteX9" fmla="*/ 540596 w 758854"/>
                <a:gd name="connsiteY9" fmla="*/ 110033 h 440786"/>
                <a:gd name="connsiteX10" fmla="*/ 540597 w 758854"/>
                <a:gd name="connsiteY10" fmla="*/ 110033 h 440786"/>
                <a:gd name="connsiteX11" fmla="*/ 523277 w 758854"/>
                <a:gd name="connsiteY11" fmla="*/ 24246 h 440786"/>
                <a:gd name="connsiteX12" fmla="*/ 506930 w 758854"/>
                <a:gd name="connsiteY12" fmla="*/ 0 h 44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8854" h="440786">
                  <a:moveTo>
                    <a:pt x="506930" y="0"/>
                  </a:moveTo>
                  <a:lnTo>
                    <a:pt x="538461" y="0"/>
                  </a:lnTo>
                  <a:cubicBezTo>
                    <a:pt x="660181" y="0"/>
                    <a:pt x="758854" y="98673"/>
                    <a:pt x="758854" y="220393"/>
                  </a:cubicBezTo>
                  <a:lnTo>
                    <a:pt x="758853" y="220393"/>
                  </a:lnTo>
                  <a:cubicBezTo>
                    <a:pt x="758853" y="342113"/>
                    <a:pt x="660180" y="440786"/>
                    <a:pt x="538460" y="440786"/>
                  </a:cubicBezTo>
                  <a:lnTo>
                    <a:pt x="186726" y="440785"/>
                  </a:lnTo>
                  <a:cubicBezTo>
                    <a:pt x="125866" y="440785"/>
                    <a:pt x="70768" y="416117"/>
                    <a:pt x="30885" y="376234"/>
                  </a:cubicBezTo>
                  <a:lnTo>
                    <a:pt x="0" y="330425"/>
                  </a:lnTo>
                  <a:lnTo>
                    <a:pt x="320203" y="330426"/>
                  </a:lnTo>
                  <a:cubicBezTo>
                    <a:pt x="441923" y="330426"/>
                    <a:pt x="540596" y="231753"/>
                    <a:pt x="540596" y="110033"/>
                  </a:cubicBezTo>
                  <a:lnTo>
                    <a:pt x="540597" y="110033"/>
                  </a:lnTo>
                  <a:cubicBezTo>
                    <a:pt x="540597" y="79603"/>
                    <a:pt x="534430" y="50614"/>
                    <a:pt x="523277" y="24246"/>
                  </a:cubicBezTo>
                  <a:lnTo>
                    <a:pt x="506930" y="0"/>
                  </a:lnTo>
                  <a:close/>
                </a:path>
              </a:pathLst>
            </a:custGeom>
            <a:gradFill>
              <a:gsLst>
                <a:gs pos="100000">
                  <a:srgbClr val="7267C5"/>
                </a:gs>
                <a:gs pos="53000">
                  <a:srgbClr val="000066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63" name="Arc 62">
              <a:extLst>
                <a:ext uri="{FF2B5EF4-FFF2-40B4-BE49-F238E27FC236}">
                  <a16:creationId xmlns:a16="http://schemas.microsoft.com/office/drawing/2014/main" id="{5FA93684-7385-2552-5908-8A09C7B61B61}"/>
                </a:ext>
              </a:extLst>
            </p:cNvPr>
            <p:cNvSpPr/>
            <p:nvPr/>
          </p:nvSpPr>
          <p:spPr>
            <a:xfrm rot="16200000">
              <a:off x="5356640" y="4098090"/>
              <a:ext cx="711601" cy="686279"/>
            </a:xfrm>
            <a:prstGeom prst="arc">
              <a:avLst>
                <a:gd name="adj1" fmla="val 15861683"/>
                <a:gd name="adj2" fmla="val 1683931"/>
              </a:avLst>
            </a:prstGeom>
            <a:ln w="95250" cap="rnd">
              <a:gradFill>
                <a:gsLst>
                  <a:gs pos="20000">
                    <a:schemeClr val="accent1">
                      <a:lumMod val="5000"/>
                      <a:lumOff val="95000"/>
                    </a:schemeClr>
                  </a:gs>
                  <a:gs pos="77000">
                    <a:srgbClr val="E481F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082879A-1131-18B5-B67C-6FBFF63D998B}"/>
                </a:ext>
              </a:extLst>
            </p:cNvPr>
            <p:cNvCxnSpPr>
              <a:cxnSpLocks/>
            </p:cNvCxnSpPr>
            <p:nvPr/>
          </p:nvCxnSpPr>
          <p:spPr>
            <a:xfrm>
              <a:off x="5369301" y="4675533"/>
              <a:ext cx="0" cy="443797"/>
            </a:xfrm>
            <a:prstGeom prst="line">
              <a:avLst/>
            </a:prstGeom>
            <a:ln w="952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890091E-BB60-DD00-9D26-27103006026B}"/>
                </a:ext>
              </a:extLst>
            </p:cNvPr>
            <p:cNvCxnSpPr>
              <a:cxnSpLocks/>
            </p:cNvCxnSpPr>
            <p:nvPr/>
          </p:nvCxnSpPr>
          <p:spPr>
            <a:xfrm>
              <a:off x="5369301" y="5309045"/>
              <a:ext cx="0" cy="0"/>
            </a:xfrm>
            <a:prstGeom prst="line">
              <a:avLst/>
            </a:prstGeom>
            <a:ln w="1016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A283A5BD-B856-8034-4DAC-8128A9FEB30E}"/>
                </a:ext>
              </a:extLst>
            </p:cNvPr>
            <p:cNvSpPr/>
            <p:nvPr/>
          </p:nvSpPr>
          <p:spPr>
            <a:xfrm>
              <a:off x="5803274" y="1942914"/>
              <a:ext cx="1192192" cy="4237967"/>
            </a:xfrm>
            <a:prstGeom prst="roundRect">
              <a:avLst>
                <a:gd name="adj" fmla="val 50000"/>
              </a:avLst>
            </a:prstGeom>
            <a:gradFill>
              <a:gsLst>
                <a:gs pos="81000">
                  <a:srgbClr val="33B6FF"/>
                </a:gs>
                <a:gs pos="0">
                  <a:srgbClr val="4D6FFD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C47AE2B-3B90-6B0D-6658-5534DC6D52A2}"/>
                </a:ext>
              </a:extLst>
            </p:cNvPr>
            <p:cNvSpPr/>
            <p:nvPr/>
          </p:nvSpPr>
          <p:spPr>
            <a:xfrm>
              <a:off x="5803274" y="1942914"/>
              <a:ext cx="887844" cy="3605069"/>
            </a:xfrm>
            <a:custGeom>
              <a:avLst/>
              <a:gdLst>
                <a:gd name="connsiteX0" fmla="*/ 596096 w 887844"/>
                <a:gd name="connsiteY0" fmla="*/ 0 h 3605069"/>
                <a:gd name="connsiteX1" fmla="*/ 828124 w 887844"/>
                <a:gd name="connsiteY1" fmla="*/ 46844 h 3605069"/>
                <a:gd name="connsiteX2" fmla="*/ 887844 w 887844"/>
                <a:gd name="connsiteY2" fmla="*/ 79259 h 3605069"/>
                <a:gd name="connsiteX3" fmla="*/ 887844 w 887844"/>
                <a:gd name="connsiteY3" fmla="*/ 3008973 h 3605069"/>
                <a:gd name="connsiteX4" fmla="*/ 291748 w 887844"/>
                <a:gd name="connsiteY4" fmla="*/ 3605069 h 3605069"/>
                <a:gd name="connsiteX5" fmla="*/ 59720 w 887844"/>
                <a:gd name="connsiteY5" fmla="*/ 3558225 h 3605069"/>
                <a:gd name="connsiteX6" fmla="*/ 0 w 887844"/>
                <a:gd name="connsiteY6" fmla="*/ 3525810 h 3605069"/>
                <a:gd name="connsiteX7" fmla="*/ 0 w 887844"/>
                <a:gd name="connsiteY7" fmla="*/ 596096 h 3605069"/>
                <a:gd name="connsiteX8" fmla="*/ 596096 w 887844"/>
                <a:gd name="connsiteY8" fmla="*/ 0 h 3605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844" h="3605069">
                  <a:moveTo>
                    <a:pt x="596096" y="0"/>
                  </a:moveTo>
                  <a:cubicBezTo>
                    <a:pt x="678400" y="0"/>
                    <a:pt x="756808" y="16680"/>
                    <a:pt x="828124" y="46844"/>
                  </a:cubicBezTo>
                  <a:lnTo>
                    <a:pt x="887844" y="79259"/>
                  </a:lnTo>
                  <a:lnTo>
                    <a:pt x="887844" y="3008973"/>
                  </a:lnTo>
                  <a:cubicBezTo>
                    <a:pt x="887844" y="3338188"/>
                    <a:pt x="620963" y="3605069"/>
                    <a:pt x="291748" y="3605069"/>
                  </a:cubicBezTo>
                  <a:cubicBezTo>
                    <a:pt x="209444" y="3605069"/>
                    <a:pt x="131037" y="3588389"/>
                    <a:pt x="59720" y="3558225"/>
                  </a:cubicBezTo>
                  <a:lnTo>
                    <a:pt x="0" y="3525810"/>
                  </a:lnTo>
                  <a:lnTo>
                    <a:pt x="0" y="596096"/>
                  </a:lnTo>
                  <a:cubicBezTo>
                    <a:pt x="0" y="266881"/>
                    <a:pt x="266881" y="0"/>
                    <a:pt x="596096" y="0"/>
                  </a:cubicBezTo>
                  <a:close/>
                </a:path>
              </a:pathLst>
            </a:custGeom>
            <a:gradFill>
              <a:gsLst>
                <a:gs pos="100000">
                  <a:srgbClr val="33B6FF"/>
                </a:gs>
                <a:gs pos="0">
                  <a:srgbClr val="71E6FF"/>
                </a:gs>
              </a:gsLst>
              <a:lin ang="18900000" scaled="1"/>
            </a:gradFill>
            <a:ln>
              <a:solidFill>
                <a:srgbClr val="22DBE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FDA18077-5D60-6DB1-9AB1-B5F727C755B2}"/>
                </a:ext>
              </a:extLst>
            </p:cNvPr>
            <p:cNvSpPr/>
            <p:nvPr/>
          </p:nvSpPr>
          <p:spPr>
            <a:xfrm>
              <a:off x="5813435" y="6013196"/>
              <a:ext cx="973625" cy="222124"/>
            </a:xfrm>
            <a:custGeom>
              <a:avLst/>
              <a:gdLst>
                <a:gd name="connsiteX0" fmla="*/ 167685 w 973625"/>
                <a:gd name="connsiteY0" fmla="*/ 0 h 222124"/>
                <a:gd name="connsiteX1" fmla="*/ 962635 w 973625"/>
                <a:gd name="connsiteY1" fmla="*/ 0 h 222124"/>
                <a:gd name="connsiteX2" fmla="*/ 973625 w 973625"/>
                <a:gd name="connsiteY2" fmla="*/ 54439 h 222124"/>
                <a:gd name="connsiteX3" fmla="*/ 805940 w 973625"/>
                <a:gd name="connsiteY3" fmla="*/ 222124 h 222124"/>
                <a:gd name="connsiteX4" fmla="*/ 10991 w 973625"/>
                <a:gd name="connsiteY4" fmla="*/ 222124 h 222124"/>
                <a:gd name="connsiteX5" fmla="*/ 0 w 973625"/>
                <a:gd name="connsiteY5" fmla="*/ 167685 h 222124"/>
                <a:gd name="connsiteX6" fmla="*/ 167685 w 973625"/>
                <a:gd name="connsiteY6" fmla="*/ 0 h 22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3625" h="222124">
                  <a:moveTo>
                    <a:pt x="167685" y="0"/>
                  </a:moveTo>
                  <a:lnTo>
                    <a:pt x="962635" y="0"/>
                  </a:lnTo>
                  <a:lnTo>
                    <a:pt x="973625" y="54439"/>
                  </a:lnTo>
                  <a:cubicBezTo>
                    <a:pt x="973625" y="147049"/>
                    <a:pt x="898550" y="222124"/>
                    <a:pt x="805940" y="222124"/>
                  </a:cubicBezTo>
                  <a:lnTo>
                    <a:pt x="10991" y="222124"/>
                  </a:lnTo>
                  <a:lnTo>
                    <a:pt x="0" y="167685"/>
                  </a:lnTo>
                  <a:cubicBezTo>
                    <a:pt x="0" y="75075"/>
                    <a:pt x="75075" y="0"/>
                    <a:pt x="167685" y="0"/>
                  </a:cubicBezTo>
                  <a:close/>
                </a:path>
              </a:pathLst>
            </a:custGeom>
            <a:gradFill>
              <a:gsLst>
                <a:gs pos="100000">
                  <a:srgbClr val="505086"/>
                </a:gs>
                <a:gs pos="0">
                  <a:srgbClr val="8080B3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A824C34-84C7-48C8-7E1F-4FB80A996A43}"/>
                </a:ext>
              </a:extLst>
            </p:cNvPr>
            <p:cNvSpPr/>
            <p:nvPr/>
          </p:nvSpPr>
          <p:spPr>
            <a:xfrm>
              <a:off x="5814266" y="6013196"/>
              <a:ext cx="1181201" cy="335370"/>
            </a:xfrm>
            <a:custGeom>
              <a:avLst/>
              <a:gdLst>
                <a:gd name="connsiteX0" fmla="*/ 951644 w 1181201"/>
                <a:gd name="connsiteY0" fmla="*/ 0 h 335370"/>
                <a:gd name="connsiteX1" fmla="*/ 1013516 w 1181201"/>
                <a:gd name="connsiteY1" fmla="*/ 0 h 335370"/>
                <a:gd name="connsiteX2" fmla="*/ 1181201 w 1181201"/>
                <a:gd name="connsiteY2" fmla="*/ 167685 h 335370"/>
                <a:gd name="connsiteX3" fmla="*/ 1013516 w 1181201"/>
                <a:gd name="connsiteY3" fmla="*/ 335370 h 335370"/>
                <a:gd name="connsiteX4" fmla="*/ 156694 w 1181201"/>
                <a:gd name="connsiteY4" fmla="*/ 335370 h 335370"/>
                <a:gd name="connsiteX5" fmla="*/ 2187 w 1181201"/>
                <a:gd name="connsiteY5" fmla="*/ 232956 h 335370"/>
                <a:gd name="connsiteX6" fmla="*/ 0 w 1181201"/>
                <a:gd name="connsiteY6" fmla="*/ 222124 h 335370"/>
                <a:gd name="connsiteX7" fmla="*/ 794949 w 1181201"/>
                <a:gd name="connsiteY7" fmla="*/ 222124 h 335370"/>
                <a:gd name="connsiteX8" fmla="*/ 962634 w 1181201"/>
                <a:gd name="connsiteY8" fmla="*/ 54439 h 335370"/>
                <a:gd name="connsiteX9" fmla="*/ 951644 w 1181201"/>
                <a:gd name="connsiteY9" fmla="*/ 0 h 3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1201" h="335370">
                  <a:moveTo>
                    <a:pt x="951644" y="0"/>
                  </a:moveTo>
                  <a:lnTo>
                    <a:pt x="1013516" y="0"/>
                  </a:lnTo>
                  <a:cubicBezTo>
                    <a:pt x="1106126" y="0"/>
                    <a:pt x="1181201" y="75075"/>
                    <a:pt x="1181201" y="167685"/>
                  </a:cubicBezTo>
                  <a:cubicBezTo>
                    <a:pt x="1181201" y="260295"/>
                    <a:pt x="1106126" y="335370"/>
                    <a:pt x="1013516" y="335370"/>
                  </a:cubicBezTo>
                  <a:lnTo>
                    <a:pt x="156694" y="335370"/>
                  </a:lnTo>
                  <a:cubicBezTo>
                    <a:pt x="87237" y="335370"/>
                    <a:pt x="27643" y="293141"/>
                    <a:pt x="2187" y="232956"/>
                  </a:cubicBezTo>
                  <a:lnTo>
                    <a:pt x="0" y="222124"/>
                  </a:lnTo>
                  <a:lnTo>
                    <a:pt x="794949" y="222124"/>
                  </a:lnTo>
                  <a:cubicBezTo>
                    <a:pt x="887559" y="222124"/>
                    <a:pt x="962634" y="147049"/>
                    <a:pt x="962634" y="54439"/>
                  </a:cubicBezTo>
                  <a:lnTo>
                    <a:pt x="951644" y="0"/>
                  </a:lnTo>
                  <a:close/>
                </a:path>
              </a:pathLst>
            </a:custGeom>
            <a:gradFill>
              <a:gsLst>
                <a:gs pos="100000">
                  <a:srgbClr val="7267C5"/>
                </a:gs>
                <a:gs pos="53000">
                  <a:srgbClr val="000066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5A695B8-23D3-170B-54F8-AC6A770340FD}"/>
                </a:ext>
              </a:extLst>
            </p:cNvPr>
            <p:cNvSpPr/>
            <p:nvPr/>
          </p:nvSpPr>
          <p:spPr>
            <a:xfrm>
              <a:off x="6822644" y="4007594"/>
              <a:ext cx="584742" cy="1997691"/>
            </a:xfrm>
            <a:custGeom>
              <a:avLst/>
              <a:gdLst>
                <a:gd name="connsiteX0" fmla="*/ 396259 w 574580"/>
                <a:gd name="connsiteY0" fmla="*/ 0 h 1997691"/>
                <a:gd name="connsiteX1" fmla="*/ 550501 w 574580"/>
                <a:gd name="connsiteY1" fmla="*/ 31140 h 1997691"/>
                <a:gd name="connsiteX2" fmla="*/ 574580 w 574580"/>
                <a:gd name="connsiteY2" fmla="*/ 44210 h 1997691"/>
                <a:gd name="connsiteX3" fmla="*/ 574580 w 574580"/>
                <a:gd name="connsiteY3" fmla="*/ 1601432 h 1997691"/>
                <a:gd name="connsiteX4" fmla="*/ 178321 w 574580"/>
                <a:gd name="connsiteY4" fmla="*/ 1997691 h 1997691"/>
                <a:gd name="connsiteX5" fmla="*/ 24079 w 574580"/>
                <a:gd name="connsiteY5" fmla="*/ 1966551 h 1997691"/>
                <a:gd name="connsiteX6" fmla="*/ 0 w 574580"/>
                <a:gd name="connsiteY6" fmla="*/ 1953481 h 1997691"/>
                <a:gd name="connsiteX7" fmla="*/ 0 w 574580"/>
                <a:gd name="connsiteY7" fmla="*/ 396259 h 1997691"/>
                <a:gd name="connsiteX8" fmla="*/ 396259 w 574580"/>
                <a:gd name="connsiteY8" fmla="*/ 0 h 1997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580" h="1997691">
                  <a:moveTo>
                    <a:pt x="396259" y="0"/>
                  </a:moveTo>
                  <a:cubicBezTo>
                    <a:pt x="450971" y="0"/>
                    <a:pt x="503093" y="11088"/>
                    <a:pt x="550501" y="31140"/>
                  </a:cubicBezTo>
                  <a:lnTo>
                    <a:pt x="574580" y="44210"/>
                  </a:lnTo>
                  <a:lnTo>
                    <a:pt x="574580" y="1601432"/>
                  </a:lnTo>
                  <a:cubicBezTo>
                    <a:pt x="574580" y="1820280"/>
                    <a:pt x="397169" y="1997691"/>
                    <a:pt x="178321" y="1997691"/>
                  </a:cubicBezTo>
                  <a:cubicBezTo>
                    <a:pt x="123609" y="1997691"/>
                    <a:pt x="71487" y="1986603"/>
                    <a:pt x="24079" y="1966551"/>
                  </a:cubicBezTo>
                  <a:lnTo>
                    <a:pt x="0" y="1953481"/>
                  </a:lnTo>
                  <a:lnTo>
                    <a:pt x="0" y="396259"/>
                  </a:lnTo>
                  <a:cubicBezTo>
                    <a:pt x="0" y="177411"/>
                    <a:pt x="177411" y="0"/>
                    <a:pt x="396259" y="0"/>
                  </a:cubicBezTo>
                  <a:close/>
                </a:path>
              </a:pathLst>
            </a:custGeom>
            <a:gradFill>
              <a:gsLst>
                <a:gs pos="0">
                  <a:srgbClr val="EC7EFE"/>
                </a:gs>
                <a:gs pos="41000">
                  <a:srgbClr val="D84B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0A8136D-B2A5-0342-A221-CFB7049F60F7}"/>
                </a:ext>
              </a:extLst>
            </p:cNvPr>
            <p:cNvSpPr/>
            <p:nvPr/>
          </p:nvSpPr>
          <p:spPr>
            <a:xfrm>
              <a:off x="6822646" y="4041643"/>
              <a:ext cx="792518" cy="2355486"/>
            </a:xfrm>
            <a:custGeom>
              <a:avLst/>
              <a:gdLst>
                <a:gd name="connsiteX0" fmla="*/ 574580 w 792518"/>
                <a:gd name="connsiteY0" fmla="*/ 0 h 2355486"/>
                <a:gd name="connsiteX1" fmla="*/ 617811 w 792518"/>
                <a:gd name="connsiteY1" fmla="*/ 23465 h 2355486"/>
                <a:gd name="connsiteX2" fmla="*/ 792518 w 792518"/>
                <a:gd name="connsiteY2" fmla="*/ 352049 h 2355486"/>
                <a:gd name="connsiteX3" fmla="*/ 792518 w 792518"/>
                <a:gd name="connsiteY3" fmla="*/ 1959227 h 2355486"/>
                <a:gd name="connsiteX4" fmla="*/ 396259 w 792518"/>
                <a:gd name="connsiteY4" fmla="*/ 2355486 h 2355486"/>
                <a:gd name="connsiteX5" fmla="*/ 0 w 792518"/>
                <a:gd name="connsiteY5" fmla="*/ 1959227 h 2355486"/>
                <a:gd name="connsiteX6" fmla="*/ 0 w 792518"/>
                <a:gd name="connsiteY6" fmla="*/ 1909271 h 2355486"/>
                <a:gd name="connsiteX7" fmla="*/ 24079 w 792518"/>
                <a:gd name="connsiteY7" fmla="*/ 1922341 h 2355486"/>
                <a:gd name="connsiteX8" fmla="*/ 178321 w 792518"/>
                <a:gd name="connsiteY8" fmla="*/ 1953481 h 2355486"/>
                <a:gd name="connsiteX9" fmla="*/ 574580 w 792518"/>
                <a:gd name="connsiteY9" fmla="*/ 1557222 h 2355486"/>
                <a:gd name="connsiteX10" fmla="*/ 574580 w 792518"/>
                <a:gd name="connsiteY10" fmla="*/ 0 h 235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2518" h="2355486">
                  <a:moveTo>
                    <a:pt x="574580" y="0"/>
                  </a:moveTo>
                  <a:lnTo>
                    <a:pt x="617811" y="23465"/>
                  </a:lnTo>
                  <a:cubicBezTo>
                    <a:pt x="723217" y="94675"/>
                    <a:pt x="792518" y="215269"/>
                    <a:pt x="792518" y="352049"/>
                  </a:cubicBezTo>
                  <a:lnTo>
                    <a:pt x="792518" y="1959227"/>
                  </a:lnTo>
                  <a:cubicBezTo>
                    <a:pt x="792518" y="2178075"/>
                    <a:pt x="615107" y="2355486"/>
                    <a:pt x="396259" y="2355486"/>
                  </a:cubicBezTo>
                  <a:cubicBezTo>
                    <a:pt x="177411" y="2355486"/>
                    <a:pt x="0" y="2178075"/>
                    <a:pt x="0" y="1959227"/>
                  </a:cubicBezTo>
                  <a:lnTo>
                    <a:pt x="0" y="1909271"/>
                  </a:lnTo>
                  <a:lnTo>
                    <a:pt x="24079" y="1922341"/>
                  </a:lnTo>
                  <a:cubicBezTo>
                    <a:pt x="71487" y="1942393"/>
                    <a:pt x="123609" y="1953481"/>
                    <a:pt x="178321" y="1953481"/>
                  </a:cubicBezTo>
                  <a:cubicBezTo>
                    <a:pt x="397169" y="1953481"/>
                    <a:pt x="574580" y="1776070"/>
                    <a:pt x="574580" y="1557222"/>
                  </a:cubicBezTo>
                  <a:lnTo>
                    <a:pt x="574580" y="0"/>
                  </a:lnTo>
                  <a:close/>
                </a:path>
              </a:pathLst>
            </a:custGeom>
            <a:gradFill>
              <a:gsLst>
                <a:gs pos="0">
                  <a:srgbClr val="6600CC"/>
                </a:gs>
                <a:gs pos="100000">
                  <a:srgbClr val="9225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31A9D99-2E9C-53A8-971A-E692F65F9963}"/>
                </a:ext>
              </a:extLst>
            </p:cNvPr>
            <p:cNvSpPr/>
            <p:nvPr/>
          </p:nvSpPr>
          <p:spPr>
            <a:xfrm>
              <a:off x="6832171" y="6124029"/>
              <a:ext cx="574264" cy="357680"/>
            </a:xfrm>
            <a:custGeom>
              <a:avLst/>
              <a:gdLst>
                <a:gd name="connsiteX0" fmla="*/ 220393 w 574264"/>
                <a:gd name="connsiteY0" fmla="*/ 0 h 330426"/>
                <a:gd name="connsiteX1" fmla="*/ 540597 w 574264"/>
                <a:gd name="connsiteY1" fmla="*/ 0 h 330426"/>
                <a:gd name="connsiteX2" fmla="*/ 556944 w 574264"/>
                <a:gd name="connsiteY2" fmla="*/ 24246 h 330426"/>
                <a:gd name="connsiteX3" fmla="*/ 574264 w 574264"/>
                <a:gd name="connsiteY3" fmla="*/ 110033 h 330426"/>
                <a:gd name="connsiteX4" fmla="*/ 574263 w 574264"/>
                <a:gd name="connsiteY4" fmla="*/ 110033 h 330426"/>
                <a:gd name="connsiteX5" fmla="*/ 353870 w 574264"/>
                <a:gd name="connsiteY5" fmla="*/ 330426 h 330426"/>
                <a:gd name="connsiteX6" fmla="*/ 33667 w 574264"/>
                <a:gd name="connsiteY6" fmla="*/ 330425 h 330426"/>
                <a:gd name="connsiteX7" fmla="*/ 17320 w 574264"/>
                <a:gd name="connsiteY7" fmla="*/ 306179 h 330426"/>
                <a:gd name="connsiteX8" fmla="*/ 4478 w 574264"/>
                <a:gd name="connsiteY8" fmla="*/ 264809 h 330426"/>
                <a:gd name="connsiteX9" fmla="*/ 0 w 574264"/>
                <a:gd name="connsiteY9" fmla="*/ 220393 h 330426"/>
                <a:gd name="connsiteX10" fmla="*/ 4478 w 574264"/>
                <a:gd name="connsiteY10" fmla="*/ 175976 h 330426"/>
                <a:gd name="connsiteX11" fmla="*/ 220393 w 574264"/>
                <a:gd name="connsiteY11" fmla="*/ 0 h 33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4264" h="330426">
                  <a:moveTo>
                    <a:pt x="220393" y="0"/>
                  </a:moveTo>
                  <a:lnTo>
                    <a:pt x="540597" y="0"/>
                  </a:lnTo>
                  <a:lnTo>
                    <a:pt x="556944" y="24246"/>
                  </a:lnTo>
                  <a:cubicBezTo>
                    <a:pt x="568097" y="50614"/>
                    <a:pt x="574264" y="79603"/>
                    <a:pt x="574264" y="110033"/>
                  </a:cubicBezTo>
                  <a:lnTo>
                    <a:pt x="574263" y="110033"/>
                  </a:lnTo>
                  <a:cubicBezTo>
                    <a:pt x="574263" y="231753"/>
                    <a:pt x="475590" y="330426"/>
                    <a:pt x="353870" y="330426"/>
                  </a:cubicBezTo>
                  <a:lnTo>
                    <a:pt x="33667" y="330425"/>
                  </a:lnTo>
                  <a:lnTo>
                    <a:pt x="17320" y="306179"/>
                  </a:lnTo>
                  <a:cubicBezTo>
                    <a:pt x="11744" y="292996"/>
                    <a:pt x="7414" y="279156"/>
                    <a:pt x="4478" y="264809"/>
                  </a:cubicBezTo>
                  <a:lnTo>
                    <a:pt x="0" y="220393"/>
                  </a:lnTo>
                  <a:lnTo>
                    <a:pt x="4478" y="175976"/>
                  </a:lnTo>
                  <a:cubicBezTo>
                    <a:pt x="25029" y="75547"/>
                    <a:pt x="113888" y="0"/>
                    <a:pt x="220393" y="0"/>
                  </a:cubicBezTo>
                  <a:close/>
                </a:path>
              </a:pathLst>
            </a:custGeom>
            <a:gradFill>
              <a:gsLst>
                <a:gs pos="100000">
                  <a:srgbClr val="505086"/>
                </a:gs>
                <a:gs pos="0">
                  <a:srgbClr val="8080B3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D2F01603-1D37-8D77-91A4-683E43A03DBF}"/>
                </a:ext>
              </a:extLst>
            </p:cNvPr>
            <p:cNvSpPr/>
            <p:nvPr/>
          </p:nvSpPr>
          <p:spPr>
            <a:xfrm>
              <a:off x="6846153" y="6124028"/>
              <a:ext cx="758854" cy="440786"/>
            </a:xfrm>
            <a:custGeom>
              <a:avLst/>
              <a:gdLst>
                <a:gd name="connsiteX0" fmla="*/ 506930 w 758854"/>
                <a:gd name="connsiteY0" fmla="*/ 0 h 440786"/>
                <a:gd name="connsiteX1" fmla="*/ 538461 w 758854"/>
                <a:gd name="connsiteY1" fmla="*/ 0 h 440786"/>
                <a:gd name="connsiteX2" fmla="*/ 758854 w 758854"/>
                <a:gd name="connsiteY2" fmla="*/ 220393 h 440786"/>
                <a:gd name="connsiteX3" fmla="*/ 758853 w 758854"/>
                <a:gd name="connsiteY3" fmla="*/ 220393 h 440786"/>
                <a:gd name="connsiteX4" fmla="*/ 538460 w 758854"/>
                <a:gd name="connsiteY4" fmla="*/ 440786 h 440786"/>
                <a:gd name="connsiteX5" fmla="*/ 186726 w 758854"/>
                <a:gd name="connsiteY5" fmla="*/ 440785 h 440786"/>
                <a:gd name="connsiteX6" fmla="*/ 30885 w 758854"/>
                <a:gd name="connsiteY6" fmla="*/ 376234 h 440786"/>
                <a:gd name="connsiteX7" fmla="*/ 0 w 758854"/>
                <a:gd name="connsiteY7" fmla="*/ 330425 h 440786"/>
                <a:gd name="connsiteX8" fmla="*/ 320203 w 758854"/>
                <a:gd name="connsiteY8" fmla="*/ 330426 h 440786"/>
                <a:gd name="connsiteX9" fmla="*/ 540596 w 758854"/>
                <a:gd name="connsiteY9" fmla="*/ 110033 h 440786"/>
                <a:gd name="connsiteX10" fmla="*/ 540597 w 758854"/>
                <a:gd name="connsiteY10" fmla="*/ 110033 h 440786"/>
                <a:gd name="connsiteX11" fmla="*/ 523277 w 758854"/>
                <a:gd name="connsiteY11" fmla="*/ 24246 h 440786"/>
                <a:gd name="connsiteX12" fmla="*/ 506930 w 758854"/>
                <a:gd name="connsiteY12" fmla="*/ 0 h 44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58854" h="440786">
                  <a:moveTo>
                    <a:pt x="506930" y="0"/>
                  </a:moveTo>
                  <a:lnTo>
                    <a:pt x="538461" y="0"/>
                  </a:lnTo>
                  <a:cubicBezTo>
                    <a:pt x="660181" y="0"/>
                    <a:pt x="758854" y="98673"/>
                    <a:pt x="758854" y="220393"/>
                  </a:cubicBezTo>
                  <a:lnTo>
                    <a:pt x="758853" y="220393"/>
                  </a:lnTo>
                  <a:cubicBezTo>
                    <a:pt x="758853" y="342113"/>
                    <a:pt x="660180" y="440786"/>
                    <a:pt x="538460" y="440786"/>
                  </a:cubicBezTo>
                  <a:lnTo>
                    <a:pt x="186726" y="440785"/>
                  </a:lnTo>
                  <a:cubicBezTo>
                    <a:pt x="125866" y="440785"/>
                    <a:pt x="70768" y="416117"/>
                    <a:pt x="30885" y="376234"/>
                  </a:cubicBezTo>
                  <a:lnTo>
                    <a:pt x="0" y="330425"/>
                  </a:lnTo>
                  <a:lnTo>
                    <a:pt x="320203" y="330426"/>
                  </a:lnTo>
                  <a:cubicBezTo>
                    <a:pt x="441923" y="330426"/>
                    <a:pt x="540596" y="231753"/>
                    <a:pt x="540596" y="110033"/>
                  </a:cubicBezTo>
                  <a:lnTo>
                    <a:pt x="540597" y="110033"/>
                  </a:lnTo>
                  <a:cubicBezTo>
                    <a:pt x="540597" y="79603"/>
                    <a:pt x="534430" y="50614"/>
                    <a:pt x="523277" y="24246"/>
                  </a:cubicBezTo>
                  <a:lnTo>
                    <a:pt x="506930" y="0"/>
                  </a:lnTo>
                  <a:close/>
                </a:path>
              </a:pathLst>
            </a:custGeom>
            <a:gradFill>
              <a:gsLst>
                <a:gs pos="100000">
                  <a:srgbClr val="7267C5"/>
                </a:gs>
                <a:gs pos="53000">
                  <a:srgbClr val="000066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A324A8A-7953-5FBB-285F-1AF6A8C7D662}"/>
                </a:ext>
              </a:extLst>
            </p:cNvPr>
            <p:cNvSpPr/>
            <p:nvPr/>
          </p:nvSpPr>
          <p:spPr>
            <a:xfrm>
              <a:off x="5966128" y="4322317"/>
              <a:ext cx="335903" cy="1405341"/>
            </a:xfrm>
            <a:custGeom>
              <a:avLst/>
              <a:gdLst>
                <a:gd name="connsiteX0" fmla="*/ 194756 w 335903"/>
                <a:gd name="connsiteY0" fmla="*/ 0 h 1405341"/>
                <a:gd name="connsiteX1" fmla="*/ 212987 w 335903"/>
                <a:gd name="connsiteY1" fmla="*/ 5659 h 1405341"/>
                <a:gd name="connsiteX2" fmla="*/ 335903 w 335903"/>
                <a:gd name="connsiteY2" fmla="*/ 191096 h 1405341"/>
                <a:gd name="connsiteX3" fmla="*/ 335902 w 335903"/>
                <a:gd name="connsiteY3" fmla="*/ 1204744 h 1405341"/>
                <a:gd name="connsiteX4" fmla="*/ 175209 w 335903"/>
                <a:gd name="connsiteY4" fmla="*/ 1401907 h 1405341"/>
                <a:gd name="connsiteX5" fmla="*/ 141150 w 335903"/>
                <a:gd name="connsiteY5" fmla="*/ 1405341 h 1405341"/>
                <a:gd name="connsiteX6" fmla="*/ 122916 w 335903"/>
                <a:gd name="connsiteY6" fmla="*/ 1399681 h 1405341"/>
                <a:gd name="connsiteX7" fmla="*/ 0 w 335903"/>
                <a:gd name="connsiteY7" fmla="*/ 1214244 h 1405341"/>
                <a:gd name="connsiteX8" fmla="*/ 0 w 335903"/>
                <a:gd name="connsiteY8" fmla="*/ 200597 h 1405341"/>
                <a:gd name="connsiteX9" fmla="*/ 160693 w 335903"/>
                <a:gd name="connsiteY9" fmla="*/ 3434 h 1405341"/>
                <a:gd name="connsiteX10" fmla="*/ 194756 w 335903"/>
                <a:gd name="connsiteY10" fmla="*/ 0 h 140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5903" h="1405341">
                  <a:moveTo>
                    <a:pt x="194756" y="0"/>
                  </a:moveTo>
                  <a:lnTo>
                    <a:pt x="212987" y="5659"/>
                  </a:lnTo>
                  <a:cubicBezTo>
                    <a:pt x="285220" y="36211"/>
                    <a:pt x="335903" y="107735"/>
                    <a:pt x="335903" y="191096"/>
                  </a:cubicBezTo>
                  <a:cubicBezTo>
                    <a:pt x="335903" y="528979"/>
                    <a:pt x="335902" y="866861"/>
                    <a:pt x="335902" y="1204744"/>
                  </a:cubicBezTo>
                  <a:cubicBezTo>
                    <a:pt x="335902" y="1301999"/>
                    <a:pt x="266916" y="1383141"/>
                    <a:pt x="175209" y="1401907"/>
                  </a:cubicBezTo>
                  <a:lnTo>
                    <a:pt x="141150" y="1405341"/>
                  </a:lnTo>
                  <a:lnTo>
                    <a:pt x="122916" y="1399681"/>
                  </a:lnTo>
                  <a:cubicBezTo>
                    <a:pt x="50684" y="1369129"/>
                    <a:pt x="0" y="1297605"/>
                    <a:pt x="0" y="1214244"/>
                  </a:cubicBezTo>
                  <a:lnTo>
                    <a:pt x="0" y="200597"/>
                  </a:lnTo>
                  <a:cubicBezTo>
                    <a:pt x="0" y="103343"/>
                    <a:pt x="68986" y="22200"/>
                    <a:pt x="160693" y="3434"/>
                  </a:cubicBezTo>
                  <a:lnTo>
                    <a:pt x="194756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9489705-AF13-F7B0-9AFD-727E4BA89952}"/>
                </a:ext>
              </a:extLst>
            </p:cNvPr>
            <p:cNvSpPr/>
            <p:nvPr/>
          </p:nvSpPr>
          <p:spPr>
            <a:xfrm>
              <a:off x="5899527" y="4312160"/>
              <a:ext cx="261357" cy="1416152"/>
            </a:xfrm>
            <a:custGeom>
              <a:avLst/>
              <a:gdLst>
                <a:gd name="connsiteX0" fmla="*/ 201252 w 261357"/>
                <a:gd name="connsiteY0" fmla="*/ 0 h 1416152"/>
                <a:gd name="connsiteX1" fmla="*/ 241811 w 261357"/>
                <a:gd name="connsiteY1" fmla="*/ 4089 h 1416152"/>
                <a:gd name="connsiteX2" fmla="*/ 261357 w 261357"/>
                <a:gd name="connsiteY2" fmla="*/ 10156 h 1416152"/>
                <a:gd name="connsiteX3" fmla="*/ 227294 w 261357"/>
                <a:gd name="connsiteY3" fmla="*/ 13590 h 1416152"/>
                <a:gd name="connsiteX4" fmla="*/ 66601 w 261357"/>
                <a:gd name="connsiteY4" fmla="*/ 210753 h 1416152"/>
                <a:gd name="connsiteX5" fmla="*/ 66601 w 261357"/>
                <a:gd name="connsiteY5" fmla="*/ 1224400 h 1416152"/>
                <a:gd name="connsiteX6" fmla="*/ 189517 w 261357"/>
                <a:gd name="connsiteY6" fmla="*/ 1409837 h 1416152"/>
                <a:gd name="connsiteX7" fmla="*/ 207751 w 261357"/>
                <a:gd name="connsiteY7" fmla="*/ 1415497 h 1416152"/>
                <a:gd name="connsiteX8" fmla="*/ 201251 w 261357"/>
                <a:gd name="connsiteY8" fmla="*/ 1416152 h 1416152"/>
                <a:gd name="connsiteX9" fmla="*/ 201252 w 261357"/>
                <a:gd name="connsiteY9" fmla="*/ 1416151 h 1416152"/>
                <a:gd name="connsiteX10" fmla="*/ 0 w 261357"/>
                <a:gd name="connsiteY10" fmla="*/ 1214899 h 1416152"/>
                <a:gd name="connsiteX11" fmla="*/ 0 w 261357"/>
                <a:gd name="connsiteY11" fmla="*/ 201252 h 1416152"/>
                <a:gd name="connsiteX12" fmla="*/ 201252 w 261357"/>
                <a:gd name="connsiteY12" fmla="*/ 0 h 141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1357" h="1416152">
                  <a:moveTo>
                    <a:pt x="201252" y="0"/>
                  </a:moveTo>
                  <a:cubicBezTo>
                    <a:pt x="215146" y="0"/>
                    <a:pt x="228710" y="1408"/>
                    <a:pt x="241811" y="4089"/>
                  </a:cubicBezTo>
                  <a:lnTo>
                    <a:pt x="261357" y="10156"/>
                  </a:lnTo>
                  <a:lnTo>
                    <a:pt x="227294" y="13590"/>
                  </a:lnTo>
                  <a:cubicBezTo>
                    <a:pt x="135587" y="32356"/>
                    <a:pt x="66601" y="113499"/>
                    <a:pt x="66601" y="210753"/>
                  </a:cubicBezTo>
                  <a:lnTo>
                    <a:pt x="66601" y="1224400"/>
                  </a:lnTo>
                  <a:cubicBezTo>
                    <a:pt x="66601" y="1307761"/>
                    <a:pt x="117285" y="1379285"/>
                    <a:pt x="189517" y="1409837"/>
                  </a:cubicBezTo>
                  <a:lnTo>
                    <a:pt x="207751" y="1415497"/>
                  </a:lnTo>
                  <a:lnTo>
                    <a:pt x="201251" y="1416152"/>
                  </a:lnTo>
                  <a:lnTo>
                    <a:pt x="201252" y="1416151"/>
                  </a:lnTo>
                  <a:cubicBezTo>
                    <a:pt x="90104" y="1416151"/>
                    <a:pt x="0" y="1326047"/>
                    <a:pt x="0" y="1214899"/>
                  </a:cubicBezTo>
                  <a:lnTo>
                    <a:pt x="0" y="201252"/>
                  </a:lnTo>
                  <a:cubicBezTo>
                    <a:pt x="0" y="90104"/>
                    <a:pt x="90104" y="0"/>
                    <a:pt x="201252" y="0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76" name="Arc 75">
              <a:extLst>
                <a:ext uri="{FF2B5EF4-FFF2-40B4-BE49-F238E27FC236}">
                  <a16:creationId xmlns:a16="http://schemas.microsoft.com/office/drawing/2014/main" id="{D2C4013E-0962-78DA-6719-0CFF0B242BAD}"/>
                </a:ext>
              </a:extLst>
            </p:cNvPr>
            <p:cNvSpPr/>
            <p:nvPr/>
          </p:nvSpPr>
          <p:spPr>
            <a:xfrm rot="16200000">
              <a:off x="6907879" y="4132139"/>
              <a:ext cx="711601" cy="686279"/>
            </a:xfrm>
            <a:prstGeom prst="arc">
              <a:avLst>
                <a:gd name="adj1" fmla="val 15861683"/>
                <a:gd name="adj2" fmla="val 1683931"/>
              </a:avLst>
            </a:prstGeom>
            <a:ln w="95250" cap="rnd">
              <a:gradFill>
                <a:gsLst>
                  <a:gs pos="20000">
                    <a:schemeClr val="accent1">
                      <a:lumMod val="5000"/>
                      <a:lumOff val="95000"/>
                    </a:schemeClr>
                  </a:gs>
                  <a:gs pos="77000">
                    <a:srgbClr val="E481FF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6A5DE60-95BC-032D-8CBF-CFECA2196798}"/>
                </a:ext>
              </a:extLst>
            </p:cNvPr>
            <p:cNvCxnSpPr>
              <a:cxnSpLocks/>
            </p:cNvCxnSpPr>
            <p:nvPr/>
          </p:nvCxnSpPr>
          <p:spPr>
            <a:xfrm>
              <a:off x="6920540" y="4709582"/>
              <a:ext cx="0" cy="443797"/>
            </a:xfrm>
            <a:prstGeom prst="line">
              <a:avLst/>
            </a:prstGeom>
            <a:ln w="952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48BB78DC-3C56-AB2F-A8CD-5083747EFA2F}"/>
                </a:ext>
              </a:extLst>
            </p:cNvPr>
            <p:cNvCxnSpPr>
              <a:cxnSpLocks/>
            </p:cNvCxnSpPr>
            <p:nvPr/>
          </p:nvCxnSpPr>
          <p:spPr>
            <a:xfrm>
              <a:off x="6920540" y="5343094"/>
              <a:ext cx="0" cy="0"/>
            </a:xfrm>
            <a:prstGeom prst="line">
              <a:avLst/>
            </a:prstGeom>
            <a:ln w="1016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0958666-C910-BB3B-052D-2CD181B92525}"/>
                </a:ext>
              </a:extLst>
            </p:cNvPr>
            <p:cNvSpPr/>
            <p:nvPr/>
          </p:nvSpPr>
          <p:spPr>
            <a:xfrm>
              <a:off x="5803275" y="1942914"/>
              <a:ext cx="629663" cy="2311979"/>
            </a:xfrm>
            <a:custGeom>
              <a:avLst/>
              <a:gdLst>
                <a:gd name="connsiteX0" fmla="*/ 596096 w 629663"/>
                <a:gd name="connsiteY0" fmla="*/ 0 h 2311979"/>
                <a:gd name="connsiteX1" fmla="*/ 629663 w 629663"/>
                <a:gd name="connsiteY1" fmla="*/ 3384 h 2311979"/>
                <a:gd name="connsiteX2" fmla="*/ 629663 w 629663"/>
                <a:gd name="connsiteY2" fmla="*/ 1715883 h 2311979"/>
                <a:gd name="connsiteX3" fmla="*/ 33567 w 629663"/>
                <a:gd name="connsiteY3" fmla="*/ 2311979 h 2311979"/>
                <a:gd name="connsiteX4" fmla="*/ 0 w 629663"/>
                <a:gd name="connsiteY4" fmla="*/ 2308596 h 2311979"/>
                <a:gd name="connsiteX5" fmla="*/ 0 w 629663"/>
                <a:gd name="connsiteY5" fmla="*/ 596096 h 2311979"/>
                <a:gd name="connsiteX6" fmla="*/ 596096 w 629663"/>
                <a:gd name="connsiteY6" fmla="*/ 0 h 2311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63" h="2311979">
                  <a:moveTo>
                    <a:pt x="596096" y="0"/>
                  </a:moveTo>
                  <a:lnTo>
                    <a:pt x="629663" y="3384"/>
                  </a:lnTo>
                  <a:lnTo>
                    <a:pt x="629663" y="1715883"/>
                  </a:lnTo>
                  <a:cubicBezTo>
                    <a:pt x="629663" y="2045098"/>
                    <a:pt x="362782" y="2311979"/>
                    <a:pt x="33567" y="2311979"/>
                  </a:cubicBezTo>
                  <a:lnTo>
                    <a:pt x="0" y="2308596"/>
                  </a:lnTo>
                  <a:lnTo>
                    <a:pt x="0" y="596096"/>
                  </a:lnTo>
                  <a:cubicBezTo>
                    <a:pt x="0" y="266881"/>
                    <a:pt x="266881" y="0"/>
                    <a:pt x="596096" y="0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7FF3FF">
                    <a:alpha val="2000"/>
                  </a:srgbClr>
                </a:gs>
                <a:gs pos="0">
                  <a:srgbClr val="8BE1FF"/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2F01CC9-2018-4C96-1C78-5F0F14F340E6}"/>
                </a:ext>
              </a:extLst>
            </p:cNvPr>
            <p:cNvSpPr/>
            <p:nvPr/>
          </p:nvSpPr>
          <p:spPr>
            <a:xfrm rot="19542450">
              <a:off x="5781019" y="4394072"/>
              <a:ext cx="583321" cy="477132"/>
            </a:xfrm>
            <a:custGeom>
              <a:avLst/>
              <a:gdLst>
                <a:gd name="connsiteX0" fmla="*/ 539374 w 583321"/>
                <a:gd name="connsiteY0" fmla="*/ 31884 h 477132"/>
                <a:gd name="connsiteX1" fmla="*/ 551248 w 583321"/>
                <a:gd name="connsiteY1" fmla="*/ 46831 h 477132"/>
                <a:gd name="connsiteX2" fmla="*/ 548319 w 583321"/>
                <a:gd name="connsiteY2" fmla="*/ 269287 h 477132"/>
                <a:gd name="connsiteX3" fmla="*/ 406577 w 583321"/>
                <a:gd name="connsiteY3" fmla="*/ 477132 h 477132"/>
                <a:gd name="connsiteX4" fmla="*/ 0 w 583321"/>
                <a:gd name="connsiteY4" fmla="*/ 477131 h 477132"/>
                <a:gd name="connsiteX5" fmla="*/ 265453 w 583321"/>
                <a:gd name="connsiteY5" fmla="*/ 87883 h 477132"/>
                <a:gd name="connsiteX6" fmla="*/ 509298 w 583321"/>
                <a:gd name="connsiteY6" fmla="*/ 15530 h 477132"/>
                <a:gd name="connsiteX7" fmla="*/ 539374 w 583321"/>
                <a:gd name="connsiteY7" fmla="*/ 31884 h 477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21" h="477132">
                  <a:moveTo>
                    <a:pt x="539374" y="31884"/>
                  </a:moveTo>
                  <a:lnTo>
                    <a:pt x="551248" y="46831"/>
                  </a:lnTo>
                  <a:cubicBezTo>
                    <a:pt x="593711" y="112770"/>
                    <a:pt x="595286" y="200417"/>
                    <a:pt x="548319" y="269287"/>
                  </a:cubicBezTo>
                  <a:lnTo>
                    <a:pt x="406577" y="477132"/>
                  </a:lnTo>
                  <a:lnTo>
                    <a:pt x="0" y="477131"/>
                  </a:lnTo>
                  <a:lnTo>
                    <a:pt x="265453" y="87883"/>
                  </a:lnTo>
                  <a:cubicBezTo>
                    <a:pt x="320247" y="7534"/>
                    <a:pt x="422959" y="-20636"/>
                    <a:pt x="509298" y="15530"/>
                  </a:cubicBezTo>
                  <a:lnTo>
                    <a:pt x="539374" y="31884"/>
                  </a:lnTo>
                  <a:close/>
                </a:path>
              </a:pathLst>
            </a:custGeom>
            <a:gradFill>
              <a:gsLst>
                <a:gs pos="0">
                  <a:srgbClr val="FF8A3B"/>
                </a:gs>
                <a:gs pos="56000">
                  <a:srgbClr val="FF6600"/>
                </a:gs>
                <a:gs pos="100000">
                  <a:srgbClr val="FF0000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183521B8-DA15-1121-C010-7ECB5F4AD17D}"/>
                </a:ext>
              </a:extLst>
            </p:cNvPr>
            <p:cNvSpPr/>
            <p:nvPr/>
          </p:nvSpPr>
          <p:spPr>
            <a:xfrm>
              <a:off x="6237598" y="3559276"/>
              <a:ext cx="887844" cy="309255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600CC"/>
                </a:gs>
                <a:gs pos="100000">
                  <a:srgbClr val="9225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8F269E7E-3CD3-977F-ED81-62D650E3F0F6}"/>
                </a:ext>
              </a:extLst>
            </p:cNvPr>
            <p:cNvSpPr/>
            <p:nvPr/>
          </p:nvSpPr>
          <p:spPr>
            <a:xfrm>
              <a:off x="5671746" y="3559277"/>
              <a:ext cx="953844" cy="312443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EC7EFE"/>
                </a:gs>
                <a:gs pos="41000">
                  <a:srgbClr val="D84B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468516E-AA56-D47C-C58E-E6949109E11E}"/>
                </a:ext>
              </a:extLst>
            </p:cNvPr>
            <p:cNvSpPr/>
            <p:nvPr/>
          </p:nvSpPr>
          <p:spPr>
            <a:xfrm rot="178798">
              <a:off x="5965823" y="2976932"/>
              <a:ext cx="329620" cy="401260"/>
            </a:xfrm>
            <a:custGeom>
              <a:avLst/>
              <a:gdLst>
                <a:gd name="connsiteX0" fmla="*/ 194756 w 329620"/>
                <a:gd name="connsiteY0" fmla="*/ 0 h 363803"/>
                <a:gd name="connsiteX1" fmla="*/ 212987 w 329620"/>
                <a:gd name="connsiteY1" fmla="*/ 5659 h 363803"/>
                <a:gd name="connsiteX2" fmla="*/ 326855 w 329620"/>
                <a:gd name="connsiteY2" fmla="*/ 131250 h 363803"/>
                <a:gd name="connsiteX3" fmla="*/ 329620 w 329620"/>
                <a:gd name="connsiteY3" fmla="*/ 149536 h 363803"/>
                <a:gd name="connsiteX4" fmla="*/ 15428 w 329620"/>
                <a:gd name="connsiteY4" fmla="*/ 363803 h 363803"/>
                <a:gd name="connsiteX5" fmla="*/ 9048 w 329620"/>
                <a:gd name="connsiteY5" fmla="*/ 350532 h 363803"/>
                <a:gd name="connsiteX6" fmla="*/ 0 w 329620"/>
                <a:gd name="connsiteY6" fmla="*/ 290686 h 363803"/>
                <a:gd name="connsiteX7" fmla="*/ 0 w 329620"/>
                <a:gd name="connsiteY7" fmla="*/ 200597 h 363803"/>
                <a:gd name="connsiteX8" fmla="*/ 160693 w 329620"/>
                <a:gd name="connsiteY8" fmla="*/ 3434 h 363803"/>
                <a:gd name="connsiteX9" fmla="*/ 194756 w 329620"/>
                <a:gd name="connsiteY9" fmla="*/ 0 h 363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9620" h="363803">
                  <a:moveTo>
                    <a:pt x="194756" y="0"/>
                  </a:moveTo>
                  <a:lnTo>
                    <a:pt x="212987" y="5659"/>
                  </a:lnTo>
                  <a:cubicBezTo>
                    <a:pt x="267162" y="28573"/>
                    <a:pt x="309215" y="74534"/>
                    <a:pt x="326855" y="131250"/>
                  </a:cubicBezTo>
                  <a:lnTo>
                    <a:pt x="329620" y="149536"/>
                  </a:lnTo>
                  <a:lnTo>
                    <a:pt x="15428" y="363803"/>
                  </a:lnTo>
                  <a:lnTo>
                    <a:pt x="9048" y="350532"/>
                  </a:lnTo>
                  <a:cubicBezTo>
                    <a:pt x="3168" y="331627"/>
                    <a:pt x="0" y="311526"/>
                    <a:pt x="0" y="290686"/>
                  </a:cubicBezTo>
                  <a:lnTo>
                    <a:pt x="0" y="200597"/>
                  </a:lnTo>
                  <a:cubicBezTo>
                    <a:pt x="0" y="103342"/>
                    <a:pt x="68986" y="22200"/>
                    <a:pt x="160693" y="3434"/>
                  </a:cubicBezTo>
                  <a:lnTo>
                    <a:pt x="194756" y="0"/>
                  </a:lnTo>
                  <a:close/>
                </a:path>
              </a:pathLst>
            </a:custGeom>
            <a:gradFill>
              <a:gsLst>
                <a:gs pos="0">
                  <a:srgbClr val="FF8A3B"/>
                </a:gs>
                <a:gs pos="25000">
                  <a:srgbClr val="FF6600"/>
                </a:gs>
                <a:gs pos="100000">
                  <a:srgbClr val="FF0000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BEA6A41-F507-D5F0-B96A-20E14F3F8DD5}"/>
                </a:ext>
              </a:extLst>
            </p:cNvPr>
            <p:cNvSpPr/>
            <p:nvPr/>
          </p:nvSpPr>
          <p:spPr>
            <a:xfrm>
              <a:off x="5981555" y="3137004"/>
              <a:ext cx="320475" cy="332247"/>
            </a:xfrm>
            <a:custGeom>
              <a:avLst/>
              <a:gdLst>
                <a:gd name="connsiteX0" fmla="*/ 314192 w 320475"/>
                <a:gd name="connsiteY0" fmla="*/ 0 h 332247"/>
                <a:gd name="connsiteX1" fmla="*/ 320475 w 320475"/>
                <a:gd name="connsiteY1" fmla="*/ 41560 h 332247"/>
                <a:gd name="connsiteX2" fmla="*/ 320474 w 320475"/>
                <a:gd name="connsiteY2" fmla="*/ 131650 h 332247"/>
                <a:gd name="connsiteX3" fmla="*/ 159781 w 320475"/>
                <a:gd name="connsiteY3" fmla="*/ 328813 h 332247"/>
                <a:gd name="connsiteX4" fmla="*/ 125722 w 320475"/>
                <a:gd name="connsiteY4" fmla="*/ 332247 h 332247"/>
                <a:gd name="connsiteX5" fmla="*/ 107488 w 320475"/>
                <a:gd name="connsiteY5" fmla="*/ 326587 h 332247"/>
                <a:gd name="connsiteX6" fmla="*/ 18943 w 320475"/>
                <a:gd name="connsiteY6" fmla="*/ 253672 h 332247"/>
                <a:gd name="connsiteX7" fmla="*/ 0 w 320475"/>
                <a:gd name="connsiteY7" fmla="*/ 214267 h 332247"/>
                <a:gd name="connsiteX8" fmla="*/ 314192 w 320475"/>
                <a:gd name="connsiteY8" fmla="*/ 0 h 332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475" h="332247">
                  <a:moveTo>
                    <a:pt x="314192" y="0"/>
                  </a:moveTo>
                  <a:lnTo>
                    <a:pt x="320475" y="41560"/>
                  </a:lnTo>
                  <a:cubicBezTo>
                    <a:pt x="320475" y="71590"/>
                    <a:pt x="320474" y="101620"/>
                    <a:pt x="320474" y="131650"/>
                  </a:cubicBezTo>
                  <a:cubicBezTo>
                    <a:pt x="320474" y="228904"/>
                    <a:pt x="251488" y="310047"/>
                    <a:pt x="159781" y="328813"/>
                  </a:cubicBezTo>
                  <a:lnTo>
                    <a:pt x="125722" y="332247"/>
                  </a:lnTo>
                  <a:lnTo>
                    <a:pt x="107488" y="326587"/>
                  </a:lnTo>
                  <a:cubicBezTo>
                    <a:pt x="71372" y="311311"/>
                    <a:pt x="40643" y="285792"/>
                    <a:pt x="18943" y="253672"/>
                  </a:cubicBezTo>
                  <a:lnTo>
                    <a:pt x="0" y="214267"/>
                  </a:lnTo>
                  <a:lnTo>
                    <a:pt x="314192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9D5450D-9DFE-EC5B-8B01-BE73F9F7ABC5}"/>
                </a:ext>
              </a:extLst>
            </p:cNvPr>
            <p:cNvSpPr/>
            <p:nvPr/>
          </p:nvSpPr>
          <p:spPr>
            <a:xfrm>
              <a:off x="5899526" y="2969692"/>
              <a:ext cx="261357" cy="492594"/>
            </a:xfrm>
            <a:custGeom>
              <a:avLst/>
              <a:gdLst>
                <a:gd name="connsiteX0" fmla="*/ 201252 w 261357"/>
                <a:gd name="connsiteY0" fmla="*/ 0 h 492594"/>
                <a:gd name="connsiteX1" fmla="*/ 241811 w 261357"/>
                <a:gd name="connsiteY1" fmla="*/ 4089 h 492594"/>
                <a:gd name="connsiteX2" fmla="*/ 261357 w 261357"/>
                <a:gd name="connsiteY2" fmla="*/ 10156 h 492594"/>
                <a:gd name="connsiteX3" fmla="*/ 227294 w 261357"/>
                <a:gd name="connsiteY3" fmla="*/ 13590 h 492594"/>
                <a:gd name="connsiteX4" fmla="*/ 66601 w 261357"/>
                <a:gd name="connsiteY4" fmla="*/ 210753 h 492594"/>
                <a:gd name="connsiteX5" fmla="*/ 66601 w 261357"/>
                <a:gd name="connsiteY5" fmla="*/ 300842 h 492594"/>
                <a:gd name="connsiteX6" fmla="*/ 189517 w 261357"/>
                <a:gd name="connsiteY6" fmla="*/ 486279 h 492594"/>
                <a:gd name="connsiteX7" fmla="*/ 207751 w 261357"/>
                <a:gd name="connsiteY7" fmla="*/ 491939 h 492594"/>
                <a:gd name="connsiteX8" fmla="*/ 201251 w 261357"/>
                <a:gd name="connsiteY8" fmla="*/ 492594 h 492594"/>
                <a:gd name="connsiteX9" fmla="*/ 201252 w 261357"/>
                <a:gd name="connsiteY9" fmla="*/ 492593 h 492594"/>
                <a:gd name="connsiteX10" fmla="*/ 0 w 261357"/>
                <a:gd name="connsiteY10" fmla="*/ 291341 h 492594"/>
                <a:gd name="connsiteX11" fmla="*/ 0 w 261357"/>
                <a:gd name="connsiteY11" fmla="*/ 201252 h 492594"/>
                <a:gd name="connsiteX12" fmla="*/ 201252 w 261357"/>
                <a:gd name="connsiteY12" fmla="*/ 0 h 49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1357" h="492594">
                  <a:moveTo>
                    <a:pt x="201252" y="0"/>
                  </a:moveTo>
                  <a:cubicBezTo>
                    <a:pt x="215146" y="0"/>
                    <a:pt x="228710" y="1408"/>
                    <a:pt x="241811" y="4089"/>
                  </a:cubicBezTo>
                  <a:lnTo>
                    <a:pt x="261357" y="10156"/>
                  </a:lnTo>
                  <a:lnTo>
                    <a:pt x="227294" y="13590"/>
                  </a:lnTo>
                  <a:cubicBezTo>
                    <a:pt x="135587" y="32356"/>
                    <a:pt x="66601" y="113498"/>
                    <a:pt x="66601" y="210753"/>
                  </a:cubicBezTo>
                  <a:lnTo>
                    <a:pt x="66601" y="300842"/>
                  </a:lnTo>
                  <a:cubicBezTo>
                    <a:pt x="66601" y="384203"/>
                    <a:pt x="117285" y="455727"/>
                    <a:pt x="189517" y="486279"/>
                  </a:cubicBezTo>
                  <a:lnTo>
                    <a:pt x="207751" y="491939"/>
                  </a:lnTo>
                  <a:lnTo>
                    <a:pt x="201251" y="492594"/>
                  </a:lnTo>
                  <a:lnTo>
                    <a:pt x="201252" y="492593"/>
                  </a:lnTo>
                  <a:cubicBezTo>
                    <a:pt x="90104" y="492593"/>
                    <a:pt x="0" y="402489"/>
                    <a:pt x="0" y="291341"/>
                  </a:cubicBezTo>
                  <a:lnTo>
                    <a:pt x="0" y="201252"/>
                  </a:lnTo>
                  <a:cubicBezTo>
                    <a:pt x="0" y="90104"/>
                    <a:pt x="90104" y="0"/>
                    <a:pt x="201252" y="0"/>
                  </a:cubicBezTo>
                  <a:close/>
                </a:path>
              </a:pathLst>
            </a:custGeom>
            <a:solidFill>
              <a:srgbClr val="00CC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F782B38-5663-23F3-5FDF-7BD7154003AC}"/>
                </a:ext>
              </a:extLst>
            </p:cNvPr>
            <p:cNvCxnSpPr>
              <a:cxnSpLocks/>
            </p:cNvCxnSpPr>
            <p:nvPr/>
          </p:nvCxnSpPr>
          <p:spPr>
            <a:xfrm>
              <a:off x="6109926" y="4535643"/>
              <a:ext cx="4849" cy="617736"/>
            </a:xfrm>
            <a:prstGeom prst="line">
              <a:avLst/>
            </a:prstGeom>
            <a:ln w="95250" cap="rnd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50000">
                    <a:srgbClr val="FBBFC1"/>
                  </a:gs>
                  <a:gs pos="100000">
                    <a:srgbClr val="FF8585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094EBC53-4698-84C5-C3DC-9DC0F8050A1F}"/>
                </a:ext>
              </a:extLst>
            </p:cNvPr>
            <p:cNvCxnSpPr>
              <a:cxnSpLocks/>
            </p:cNvCxnSpPr>
            <p:nvPr/>
          </p:nvCxnSpPr>
          <p:spPr>
            <a:xfrm>
              <a:off x="6139922" y="3156799"/>
              <a:ext cx="0" cy="59190"/>
            </a:xfrm>
            <a:prstGeom prst="line">
              <a:avLst/>
            </a:prstGeom>
            <a:ln w="95250" cap="rnd">
              <a:gradFill>
                <a:gsLst>
                  <a:gs pos="50000">
                    <a:srgbClr val="FBBFC1"/>
                  </a:gs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FF8585"/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913965D-FABF-2E38-4B8F-FF10F1C5C08E}"/>
                </a:ext>
              </a:extLst>
            </p:cNvPr>
            <p:cNvSpPr/>
            <p:nvPr/>
          </p:nvSpPr>
          <p:spPr>
            <a:xfrm>
              <a:off x="5806873" y="2023776"/>
              <a:ext cx="1192192" cy="851178"/>
            </a:xfrm>
            <a:custGeom>
              <a:avLst/>
              <a:gdLst>
                <a:gd name="connsiteX0" fmla="*/ 581669 w 1192192"/>
                <a:gd name="connsiteY0" fmla="*/ 0 h 851178"/>
                <a:gd name="connsiteX1" fmla="*/ 786946 w 1192192"/>
                <a:gd name="connsiteY1" fmla="*/ 8646 h 851178"/>
                <a:gd name="connsiteX2" fmla="*/ 934988 w 1192192"/>
                <a:gd name="connsiteY2" fmla="*/ 27848 h 851178"/>
                <a:gd name="connsiteX3" fmla="*/ 1017600 w 1192192"/>
                <a:gd name="connsiteY3" fmla="*/ 96008 h 851178"/>
                <a:gd name="connsiteX4" fmla="*/ 1192192 w 1192192"/>
                <a:gd name="connsiteY4" fmla="*/ 517512 h 851178"/>
                <a:gd name="connsiteX5" fmla="*/ 1192192 w 1192192"/>
                <a:gd name="connsiteY5" fmla="*/ 764348 h 851178"/>
                <a:gd name="connsiteX6" fmla="*/ 1151159 w 1192192"/>
                <a:gd name="connsiteY6" fmla="*/ 778494 h 851178"/>
                <a:gd name="connsiteX7" fmla="*/ 581669 w 1192192"/>
                <a:gd name="connsiteY7" fmla="*/ 851178 h 851178"/>
                <a:gd name="connsiteX8" fmla="*/ 12179 w 1192192"/>
                <a:gd name="connsiteY8" fmla="*/ 778494 h 851178"/>
                <a:gd name="connsiteX9" fmla="*/ 0 w 1192192"/>
                <a:gd name="connsiteY9" fmla="*/ 774296 h 851178"/>
                <a:gd name="connsiteX10" fmla="*/ 0 w 1192192"/>
                <a:gd name="connsiteY10" fmla="*/ 517512 h 851178"/>
                <a:gd name="connsiteX11" fmla="*/ 174592 w 1192192"/>
                <a:gd name="connsiteY11" fmla="*/ 96008 h 851178"/>
                <a:gd name="connsiteX12" fmla="*/ 262586 w 1192192"/>
                <a:gd name="connsiteY12" fmla="*/ 23407 h 851178"/>
                <a:gd name="connsiteX13" fmla="*/ 376392 w 1192192"/>
                <a:gd name="connsiteY13" fmla="*/ 8646 h 851178"/>
                <a:gd name="connsiteX14" fmla="*/ 581669 w 1192192"/>
                <a:gd name="connsiteY14" fmla="*/ 0 h 85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92192" h="851178">
                  <a:moveTo>
                    <a:pt x="581669" y="0"/>
                  </a:moveTo>
                  <a:cubicBezTo>
                    <a:pt x="651986" y="0"/>
                    <a:pt x="720640" y="2977"/>
                    <a:pt x="786946" y="8646"/>
                  </a:cubicBezTo>
                  <a:lnTo>
                    <a:pt x="934988" y="27848"/>
                  </a:lnTo>
                  <a:lnTo>
                    <a:pt x="1017600" y="96008"/>
                  </a:lnTo>
                  <a:cubicBezTo>
                    <a:pt x="1125472" y="203881"/>
                    <a:pt x="1192192" y="352905"/>
                    <a:pt x="1192192" y="517512"/>
                  </a:cubicBezTo>
                  <a:lnTo>
                    <a:pt x="1192192" y="764348"/>
                  </a:lnTo>
                  <a:lnTo>
                    <a:pt x="1151159" y="778494"/>
                  </a:lnTo>
                  <a:cubicBezTo>
                    <a:pt x="988595" y="824383"/>
                    <a:pt x="792621" y="851178"/>
                    <a:pt x="581669" y="851178"/>
                  </a:cubicBezTo>
                  <a:cubicBezTo>
                    <a:pt x="370717" y="851178"/>
                    <a:pt x="174743" y="824383"/>
                    <a:pt x="12179" y="778494"/>
                  </a:cubicBezTo>
                  <a:lnTo>
                    <a:pt x="0" y="774296"/>
                  </a:lnTo>
                  <a:lnTo>
                    <a:pt x="0" y="517512"/>
                  </a:lnTo>
                  <a:cubicBezTo>
                    <a:pt x="0" y="352905"/>
                    <a:pt x="66720" y="203881"/>
                    <a:pt x="174592" y="96008"/>
                  </a:cubicBezTo>
                  <a:lnTo>
                    <a:pt x="262586" y="23407"/>
                  </a:lnTo>
                  <a:lnTo>
                    <a:pt x="376392" y="8646"/>
                  </a:lnTo>
                  <a:cubicBezTo>
                    <a:pt x="442698" y="2977"/>
                    <a:pt x="511352" y="0"/>
                    <a:pt x="581669" y="0"/>
                  </a:cubicBezTo>
                  <a:close/>
                </a:path>
              </a:pathLst>
            </a:custGeom>
            <a:solidFill>
              <a:schemeClr val="accent1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8C4D95-8395-3CF8-AA20-FE32BC3BF1C9}"/>
                </a:ext>
              </a:extLst>
            </p:cNvPr>
            <p:cNvSpPr/>
            <p:nvPr/>
          </p:nvSpPr>
          <p:spPr>
            <a:xfrm>
              <a:off x="5573002" y="194843"/>
              <a:ext cx="1639071" cy="2369247"/>
            </a:xfrm>
            <a:custGeom>
              <a:avLst/>
              <a:gdLst>
                <a:gd name="connsiteX0" fmla="*/ 1130099 w 2260198"/>
                <a:gd name="connsiteY0" fmla="*/ 0 h 3267074"/>
                <a:gd name="connsiteX1" fmla="*/ 2260198 w 2260198"/>
                <a:gd name="connsiteY1" fmla="*/ 1633537 h 3267074"/>
                <a:gd name="connsiteX2" fmla="*/ 2258163 w 2260198"/>
                <a:gd name="connsiteY2" fmla="*/ 1691787 h 3267074"/>
                <a:gd name="connsiteX3" fmla="*/ 2260198 w 2260198"/>
                <a:gd name="connsiteY3" fmla="*/ 1732085 h 3267074"/>
                <a:gd name="connsiteX4" fmla="*/ 2260198 w 2260198"/>
                <a:gd name="connsiteY4" fmla="*/ 2513773 h 3267074"/>
                <a:gd name="connsiteX5" fmla="*/ 1506897 w 2260198"/>
                <a:gd name="connsiteY5" fmla="*/ 3267074 h 3267074"/>
                <a:gd name="connsiteX6" fmla="*/ 1130099 w 2260198"/>
                <a:gd name="connsiteY6" fmla="*/ 3267074 h 3267074"/>
                <a:gd name="connsiteX7" fmla="*/ 753301 w 2260198"/>
                <a:gd name="connsiteY7" fmla="*/ 3267074 h 3267074"/>
                <a:gd name="connsiteX8" fmla="*/ 0 w 2260198"/>
                <a:gd name="connsiteY8" fmla="*/ 2513773 h 3267074"/>
                <a:gd name="connsiteX9" fmla="*/ 0 w 2260198"/>
                <a:gd name="connsiteY9" fmla="*/ 1732085 h 3267074"/>
                <a:gd name="connsiteX10" fmla="*/ 2035 w 2260198"/>
                <a:gd name="connsiteY10" fmla="*/ 1691787 h 3267074"/>
                <a:gd name="connsiteX11" fmla="*/ 0 w 2260198"/>
                <a:gd name="connsiteY11" fmla="*/ 1633537 h 3267074"/>
                <a:gd name="connsiteX12" fmla="*/ 1130099 w 2260198"/>
                <a:gd name="connsiteY12" fmla="*/ 0 h 3267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60198" h="3267074">
                  <a:moveTo>
                    <a:pt x="1130099" y="0"/>
                  </a:moveTo>
                  <a:cubicBezTo>
                    <a:pt x="1754235" y="0"/>
                    <a:pt x="2260198" y="731359"/>
                    <a:pt x="2260198" y="1633537"/>
                  </a:cubicBezTo>
                  <a:lnTo>
                    <a:pt x="2258163" y="1691787"/>
                  </a:lnTo>
                  <a:lnTo>
                    <a:pt x="2260198" y="1732085"/>
                  </a:lnTo>
                  <a:lnTo>
                    <a:pt x="2260198" y="2513773"/>
                  </a:lnTo>
                  <a:cubicBezTo>
                    <a:pt x="2260198" y="2929810"/>
                    <a:pt x="1922934" y="3267074"/>
                    <a:pt x="1506897" y="3267074"/>
                  </a:cubicBezTo>
                  <a:lnTo>
                    <a:pt x="1130099" y="3267074"/>
                  </a:lnTo>
                  <a:lnTo>
                    <a:pt x="753301" y="3267074"/>
                  </a:lnTo>
                  <a:cubicBezTo>
                    <a:pt x="337264" y="3267074"/>
                    <a:pt x="0" y="2929810"/>
                    <a:pt x="0" y="2513773"/>
                  </a:cubicBezTo>
                  <a:lnTo>
                    <a:pt x="0" y="1732085"/>
                  </a:lnTo>
                  <a:lnTo>
                    <a:pt x="2035" y="1691787"/>
                  </a:lnTo>
                  <a:lnTo>
                    <a:pt x="0" y="1633537"/>
                  </a:lnTo>
                  <a:cubicBezTo>
                    <a:pt x="0" y="731359"/>
                    <a:pt x="505963" y="0"/>
                    <a:pt x="1130099" y="0"/>
                  </a:cubicBezTo>
                  <a:close/>
                </a:path>
              </a:pathLst>
            </a:custGeom>
            <a:gradFill>
              <a:gsLst>
                <a:gs pos="100000">
                  <a:srgbClr val="1CABFF">
                    <a:lumMod val="94000"/>
                  </a:srgbClr>
                </a:gs>
                <a:gs pos="26000">
                  <a:srgbClr val="3BCDFF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046C1FA-8BFF-CF37-5BFB-516C0CE7C450}"/>
                </a:ext>
              </a:extLst>
            </p:cNvPr>
            <p:cNvSpPr/>
            <p:nvPr/>
          </p:nvSpPr>
          <p:spPr>
            <a:xfrm>
              <a:off x="5570309" y="198136"/>
              <a:ext cx="1139227" cy="2039226"/>
            </a:xfrm>
            <a:custGeom>
              <a:avLst/>
              <a:gdLst>
                <a:gd name="connsiteX0" fmla="*/ 819536 w 1139227"/>
                <a:gd name="connsiteY0" fmla="*/ 0 h 2039226"/>
                <a:gd name="connsiteX1" fmla="*/ 890218 w 1139227"/>
                <a:gd name="connsiteY1" fmla="*/ 5159 h 2039226"/>
                <a:gd name="connsiteX2" fmla="*/ 899191 w 1139227"/>
                <a:gd name="connsiteY2" fmla="*/ 16947 h 2039226"/>
                <a:gd name="connsiteX3" fmla="*/ 1139227 w 1139227"/>
                <a:gd name="connsiteY3" fmla="*/ 854603 h 2039226"/>
                <a:gd name="connsiteX4" fmla="*/ 1137751 w 1139227"/>
                <a:gd name="connsiteY4" fmla="*/ 896845 h 2039226"/>
                <a:gd name="connsiteX5" fmla="*/ 1139227 w 1139227"/>
                <a:gd name="connsiteY5" fmla="*/ 926069 h 2039226"/>
                <a:gd name="connsiteX6" fmla="*/ 1139227 w 1139227"/>
                <a:gd name="connsiteY6" fmla="*/ 1492940 h 2039226"/>
                <a:gd name="connsiteX7" fmla="*/ 592941 w 1139227"/>
                <a:gd name="connsiteY7" fmla="*/ 2039226 h 2039226"/>
                <a:gd name="connsiteX8" fmla="*/ 319692 w 1139227"/>
                <a:gd name="connsiteY8" fmla="*/ 2039226 h 2039226"/>
                <a:gd name="connsiteX9" fmla="*/ 46442 w 1139227"/>
                <a:gd name="connsiteY9" fmla="*/ 2039226 h 2039226"/>
                <a:gd name="connsiteX10" fmla="*/ 44809 w 1139227"/>
                <a:gd name="connsiteY10" fmla="*/ 2039061 h 2039226"/>
                <a:gd name="connsiteX11" fmla="*/ 42930 w 1139227"/>
                <a:gd name="connsiteY11" fmla="*/ 2035600 h 2039226"/>
                <a:gd name="connsiteX12" fmla="*/ 0 w 1139227"/>
                <a:gd name="connsiteY12" fmla="*/ 1822961 h 2039226"/>
                <a:gd name="connsiteX13" fmla="*/ 0 w 1139227"/>
                <a:gd name="connsiteY13" fmla="*/ 1256090 h 2039226"/>
                <a:gd name="connsiteX14" fmla="*/ 1476 w 1139227"/>
                <a:gd name="connsiteY14" fmla="*/ 1226866 h 2039226"/>
                <a:gd name="connsiteX15" fmla="*/ 0 w 1139227"/>
                <a:gd name="connsiteY15" fmla="*/ 1184624 h 2039226"/>
                <a:gd name="connsiteX16" fmla="*/ 819536 w 1139227"/>
                <a:gd name="connsiteY16" fmla="*/ 0 h 203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39227" h="2039226">
                  <a:moveTo>
                    <a:pt x="819536" y="0"/>
                  </a:moveTo>
                  <a:lnTo>
                    <a:pt x="890218" y="5159"/>
                  </a:lnTo>
                  <a:lnTo>
                    <a:pt x="899191" y="16947"/>
                  </a:lnTo>
                  <a:cubicBezTo>
                    <a:pt x="1047497" y="231322"/>
                    <a:pt x="1139227" y="527478"/>
                    <a:pt x="1139227" y="854603"/>
                  </a:cubicBezTo>
                  <a:lnTo>
                    <a:pt x="1137751" y="896845"/>
                  </a:lnTo>
                  <a:lnTo>
                    <a:pt x="1139227" y="926069"/>
                  </a:lnTo>
                  <a:lnTo>
                    <a:pt x="1139227" y="1492940"/>
                  </a:lnTo>
                  <a:cubicBezTo>
                    <a:pt x="1139227" y="1794646"/>
                    <a:pt x="894647" y="2039226"/>
                    <a:pt x="592941" y="2039226"/>
                  </a:cubicBezTo>
                  <a:lnTo>
                    <a:pt x="319692" y="2039226"/>
                  </a:lnTo>
                  <a:lnTo>
                    <a:pt x="46442" y="2039226"/>
                  </a:lnTo>
                  <a:lnTo>
                    <a:pt x="44809" y="2039061"/>
                  </a:lnTo>
                  <a:lnTo>
                    <a:pt x="42930" y="2035600"/>
                  </a:lnTo>
                  <a:cubicBezTo>
                    <a:pt x="15286" y="1970244"/>
                    <a:pt x="0" y="1898388"/>
                    <a:pt x="0" y="1822961"/>
                  </a:cubicBezTo>
                  <a:lnTo>
                    <a:pt x="0" y="1256090"/>
                  </a:lnTo>
                  <a:lnTo>
                    <a:pt x="1476" y="1226866"/>
                  </a:lnTo>
                  <a:lnTo>
                    <a:pt x="0" y="1184624"/>
                  </a:lnTo>
                  <a:cubicBezTo>
                    <a:pt x="0" y="530374"/>
                    <a:pt x="366919" y="0"/>
                    <a:pt x="819536" y="0"/>
                  </a:cubicBezTo>
                  <a:close/>
                </a:path>
              </a:pathLst>
            </a:custGeom>
            <a:gradFill>
              <a:gsLst>
                <a:gs pos="100000">
                  <a:srgbClr val="33B6FF"/>
                </a:gs>
                <a:gs pos="0">
                  <a:srgbClr val="71E6FF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31197F92-ACD4-5946-A44F-CF8C60C3DA7D}"/>
                </a:ext>
              </a:extLst>
            </p:cNvPr>
            <p:cNvSpPr/>
            <p:nvPr/>
          </p:nvSpPr>
          <p:spPr>
            <a:xfrm>
              <a:off x="5573903" y="2114195"/>
              <a:ext cx="974628" cy="468000"/>
            </a:xfrm>
            <a:custGeom>
              <a:avLst/>
              <a:gdLst>
                <a:gd name="connsiteX0" fmla="*/ 3419 w 883206"/>
                <a:gd name="connsiteY0" fmla="*/ 0 h 513453"/>
                <a:gd name="connsiteX1" fmla="*/ 21666 w 883206"/>
                <a:gd name="connsiteY1" fmla="*/ 5310 h 513453"/>
                <a:gd name="connsiteX2" fmla="*/ 418311 w 883206"/>
                <a:gd name="connsiteY2" fmla="*/ 48240 h 513453"/>
                <a:gd name="connsiteX3" fmla="*/ 768192 w 883206"/>
                <a:gd name="connsiteY3" fmla="*/ 48240 h 513453"/>
                <a:gd name="connsiteX4" fmla="*/ 804213 w 883206"/>
                <a:gd name="connsiteY4" fmla="*/ 77960 h 513453"/>
                <a:gd name="connsiteX5" fmla="*/ 883206 w 883206"/>
                <a:gd name="connsiteY5" fmla="*/ 268667 h 513453"/>
                <a:gd name="connsiteX6" fmla="*/ 764298 w 883206"/>
                <a:gd name="connsiteY6" fmla="*/ 492307 h 513453"/>
                <a:gd name="connsiteX7" fmla="*/ 725341 w 883206"/>
                <a:gd name="connsiteY7" fmla="*/ 513453 h 513453"/>
                <a:gd name="connsiteX8" fmla="*/ 542941 w 883206"/>
                <a:gd name="connsiteY8" fmla="*/ 513453 h 513453"/>
                <a:gd name="connsiteX9" fmla="*/ 7754 w 883206"/>
                <a:gd name="connsiteY9" fmla="*/ 77263 h 513453"/>
                <a:gd name="connsiteX10" fmla="*/ 0 w 883206"/>
                <a:gd name="connsiteY10" fmla="*/ 345 h 513453"/>
                <a:gd name="connsiteX11" fmla="*/ 3419 w 883206"/>
                <a:gd name="connsiteY11" fmla="*/ 0 h 513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3206" h="513453">
                  <a:moveTo>
                    <a:pt x="3419" y="0"/>
                  </a:moveTo>
                  <a:lnTo>
                    <a:pt x="21666" y="5310"/>
                  </a:lnTo>
                  <a:cubicBezTo>
                    <a:pt x="143579" y="32954"/>
                    <a:pt x="277615" y="48240"/>
                    <a:pt x="418311" y="48240"/>
                  </a:cubicBezTo>
                  <a:lnTo>
                    <a:pt x="768192" y="48240"/>
                  </a:lnTo>
                  <a:lnTo>
                    <a:pt x="804213" y="77960"/>
                  </a:lnTo>
                  <a:cubicBezTo>
                    <a:pt x="853019" y="126766"/>
                    <a:pt x="883206" y="194191"/>
                    <a:pt x="883206" y="268667"/>
                  </a:cubicBezTo>
                  <a:cubicBezTo>
                    <a:pt x="883206" y="361762"/>
                    <a:pt x="836039" y="443840"/>
                    <a:pt x="764298" y="492307"/>
                  </a:cubicBezTo>
                  <a:lnTo>
                    <a:pt x="725341" y="513453"/>
                  </a:lnTo>
                  <a:lnTo>
                    <a:pt x="542941" y="513453"/>
                  </a:lnTo>
                  <a:cubicBezTo>
                    <a:pt x="278948" y="513453"/>
                    <a:pt x="58693" y="326197"/>
                    <a:pt x="7754" y="77263"/>
                  </a:cubicBezTo>
                  <a:lnTo>
                    <a:pt x="0" y="345"/>
                  </a:lnTo>
                  <a:lnTo>
                    <a:pt x="3419" y="0"/>
                  </a:lnTo>
                  <a:close/>
                </a:path>
              </a:pathLst>
            </a:custGeom>
            <a:gradFill>
              <a:gsLst>
                <a:gs pos="0">
                  <a:srgbClr val="EC7EFE"/>
                </a:gs>
                <a:gs pos="41000">
                  <a:srgbClr val="D84B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F73FA9C-CF4F-F004-7CE4-2E7D00ADA502}"/>
                </a:ext>
              </a:extLst>
            </p:cNvPr>
            <p:cNvSpPr/>
            <p:nvPr/>
          </p:nvSpPr>
          <p:spPr>
            <a:xfrm>
              <a:off x="5578139" y="2041661"/>
              <a:ext cx="3558" cy="1380"/>
            </a:xfrm>
            <a:custGeom>
              <a:avLst/>
              <a:gdLst>
                <a:gd name="connsiteX0" fmla="*/ 0 w 3558"/>
                <a:gd name="connsiteY0" fmla="*/ 0 h 1380"/>
                <a:gd name="connsiteX1" fmla="*/ 3558 w 3558"/>
                <a:gd name="connsiteY1" fmla="*/ 1035 h 1380"/>
                <a:gd name="connsiteX2" fmla="*/ 139 w 3558"/>
                <a:gd name="connsiteY2" fmla="*/ 1380 h 1380"/>
                <a:gd name="connsiteX3" fmla="*/ 0 w 3558"/>
                <a:gd name="connsiteY3" fmla="*/ 0 h 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8" h="1380">
                  <a:moveTo>
                    <a:pt x="0" y="0"/>
                  </a:moveTo>
                  <a:lnTo>
                    <a:pt x="3558" y="1035"/>
                  </a:lnTo>
                  <a:lnTo>
                    <a:pt x="139" y="1380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E53BA56-A842-45C3-2A9C-0E08C246961D}"/>
                </a:ext>
              </a:extLst>
            </p:cNvPr>
            <p:cNvSpPr/>
            <p:nvPr/>
          </p:nvSpPr>
          <p:spPr>
            <a:xfrm>
              <a:off x="6294094" y="2151104"/>
              <a:ext cx="903252" cy="432000"/>
            </a:xfrm>
            <a:custGeom>
              <a:avLst/>
              <a:gdLst>
                <a:gd name="connsiteX0" fmla="*/ 903252 w 903252"/>
                <a:gd name="connsiteY0" fmla="*/ 0 h 475529"/>
                <a:gd name="connsiteX1" fmla="*/ 899286 w 903252"/>
                <a:gd name="connsiteY1" fmla="*/ 39339 h 475529"/>
                <a:gd name="connsiteX2" fmla="*/ 364099 w 903252"/>
                <a:gd name="connsiteY2" fmla="*/ 475529 h 475529"/>
                <a:gd name="connsiteX3" fmla="*/ 90850 w 903252"/>
                <a:gd name="connsiteY3" fmla="*/ 475529 h 475529"/>
                <a:gd name="connsiteX4" fmla="*/ 0 w 903252"/>
                <a:gd name="connsiteY4" fmla="*/ 475529 h 475529"/>
                <a:gd name="connsiteX5" fmla="*/ 38957 w 903252"/>
                <a:gd name="connsiteY5" fmla="*/ 454383 h 475529"/>
                <a:gd name="connsiteX6" fmla="*/ 157865 w 903252"/>
                <a:gd name="connsiteY6" fmla="*/ 230743 h 475529"/>
                <a:gd name="connsiteX7" fmla="*/ 78872 w 903252"/>
                <a:gd name="connsiteY7" fmla="*/ 40036 h 475529"/>
                <a:gd name="connsiteX8" fmla="*/ 42851 w 903252"/>
                <a:gd name="connsiteY8" fmla="*/ 10316 h 475529"/>
                <a:gd name="connsiteX9" fmla="*/ 202674 w 903252"/>
                <a:gd name="connsiteY9" fmla="*/ 10316 h 475529"/>
                <a:gd name="connsiteX10" fmla="*/ 712379 w 903252"/>
                <a:gd name="connsiteY10" fmla="*/ 10316 h 475529"/>
                <a:gd name="connsiteX11" fmla="*/ 903252 w 903252"/>
                <a:gd name="connsiteY11" fmla="*/ 0 h 475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252" h="475529">
                  <a:moveTo>
                    <a:pt x="903252" y="0"/>
                  </a:moveTo>
                  <a:lnTo>
                    <a:pt x="899286" y="39339"/>
                  </a:lnTo>
                  <a:cubicBezTo>
                    <a:pt x="848348" y="288273"/>
                    <a:pt x="628092" y="475529"/>
                    <a:pt x="364099" y="475529"/>
                  </a:cubicBezTo>
                  <a:lnTo>
                    <a:pt x="90850" y="475529"/>
                  </a:lnTo>
                  <a:lnTo>
                    <a:pt x="0" y="475529"/>
                  </a:lnTo>
                  <a:lnTo>
                    <a:pt x="38957" y="454383"/>
                  </a:lnTo>
                  <a:cubicBezTo>
                    <a:pt x="110698" y="405916"/>
                    <a:pt x="157865" y="323838"/>
                    <a:pt x="157865" y="230743"/>
                  </a:cubicBezTo>
                  <a:cubicBezTo>
                    <a:pt x="157865" y="156267"/>
                    <a:pt x="127678" y="88842"/>
                    <a:pt x="78872" y="40036"/>
                  </a:cubicBezTo>
                  <a:lnTo>
                    <a:pt x="42851" y="10316"/>
                  </a:lnTo>
                  <a:lnTo>
                    <a:pt x="202674" y="10316"/>
                  </a:lnTo>
                  <a:lnTo>
                    <a:pt x="712379" y="10316"/>
                  </a:lnTo>
                  <a:lnTo>
                    <a:pt x="903252" y="0"/>
                  </a:lnTo>
                  <a:close/>
                </a:path>
              </a:pathLst>
            </a:custGeom>
            <a:gradFill>
              <a:gsLst>
                <a:gs pos="0">
                  <a:srgbClr val="6600CC"/>
                </a:gs>
                <a:gs pos="100000">
                  <a:srgbClr val="9225FF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56FD645-8D52-BA73-5114-D63DD66D1DFC}"/>
                </a:ext>
              </a:extLst>
            </p:cNvPr>
            <p:cNvSpPr/>
            <p:nvPr/>
          </p:nvSpPr>
          <p:spPr>
            <a:xfrm>
              <a:off x="5560785" y="282040"/>
              <a:ext cx="992121" cy="1329628"/>
            </a:xfrm>
            <a:custGeom>
              <a:avLst/>
              <a:gdLst>
                <a:gd name="connsiteX0" fmla="*/ 517906 w 992121"/>
                <a:gd name="connsiteY0" fmla="*/ 0 h 1329628"/>
                <a:gd name="connsiteX1" fmla="*/ 573488 w 992121"/>
                <a:gd name="connsiteY1" fmla="*/ 17194 h 1329628"/>
                <a:gd name="connsiteX2" fmla="*/ 992121 w 992121"/>
                <a:gd name="connsiteY2" fmla="*/ 646572 h 1329628"/>
                <a:gd name="connsiteX3" fmla="*/ 306685 w 992121"/>
                <a:gd name="connsiteY3" fmla="*/ 1329628 h 1329628"/>
                <a:gd name="connsiteX4" fmla="*/ 39882 w 992121"/>
                <a:gd name="connsiteY4" fmla="*/ 1275950 h 1329628"/>
                <a:gd name="connsiteX5" fmla="*/ 0 w 992121"/>
                <a:gd name="connsiteY5" fmla="*/ 1254378 h 1329628"/>
                <a:gd name="connsiteX6" fmla="*/ 0 w 992121"/>
                <a:gd name="connsiteY6" fmla="*/ 1172186 h 1329628"/>
                <a:gd name="connsiteX7" fmla="*/ 1476 w 992121"/>
                <a:gd name="connsiteY7" fmla="*/ 1142962 h 1329628"/>
                <a:gd name="connsiteX8" fmla="*/ 0 w 992121"/>
                <a:gd name="connsiteY8" fmla="*/ 1100720 h 1329628"/>
                <a:gd name="connsiteX9" fmla="*/ 500536 w 992121"/>
                <a:gd name="connsiteY9" fmla="*/ 9190 h 1329628"/>
                <a:gd name="connsiteX10" fmla="*/ 517906 w 992121"/>
                <a:gd name="connsiteY10" fmla="*/ 0 h 132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2121" h="1329628">
                  <a:moveTo>
                    <a:pt x="517906" y="0"/>
                  </a:moveTo>
                  <a:lnTo>
                    <a:pt x="573488" y="17194"/>
                  </a:lnTo>
                  <a:cubicBezTo>
                    <a:pt x="819501" y="120888"/>
                    <a:pt x="992121" y="363641"/>
                    <a:pt x="992121" y="646572"/>
                  </a:cubicBezTo>
                  <a:cubicBezTo>
                    <a:pt x="992121" y="1023813"/>
                    <a:pt x="685241" y="1329628"/>
                    <a:pt x="306685" y="1329628"/>
                  </a:cubicBezTo>
                  <a:cubicBezTo>
                    <a:pt x="212046" y="1329628"/>
                    <a:pt x="121887" y="1310515"/>
                    <a:pt x="39882" y="1275950"/>
                  </a:cubicBezTo>
                  <a:lnTo>
                    <a:pt x="0" y="1254378"/>
                  </a:lnTo>
                  <a:lnTo>
                    <a:pt x="0" y="1172186"/>
                  </a:lnTo>
                  <a:lnTo>
                    <a:pt x="1476" y="1142962"/>
                  </a:lnTo>
                  <a:lnTo>
                    <a:pt x="0" y="1100720"/>
                  </a:lnTo>
                  <a:cubicBezTo>
                    <a:pt x="0" y="610033"/>
                    <a:pt x="206392" y="189025"/>
                    <a:pt x="500536" y="9190"/>
                  </a:cubicBezTo>
                  <a:lnTo>
                    <a:pt x="517906" y="0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7FF3FF">
                    <a:alpha val="2000"/>
                  </a:srgbClr>
                </a:gs>
                <a:gs pos="0">
                  <a:srgbClr val="8BE1FF"/>
                </a:gs>
              </a:gsLst>
              <a:lin ang="4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95" name="Arc 94">
              <a:extLst>
                <a:ext uri="{FF2B5EF4-FFF2-40B4-BE49-F238E27FC236}">
                  <a16:creationId xmlns:a16="http://schemas.microsoft.com/office/drawing/2014/main" id="{EB9F685E-5764-BF75-3662-8CE3B5CD9811}"/>
                </a:ext>
              </a:extLst>
            </p:cNvPr>
            <p:cNvSpPr/>
            <p:nvPr/>
          </p:nvSpPr>
          <p:spPr>
            <a:xfrm rot="16499407">
              <a:off x="5388241" y="686253"/>
              <a:ext cx="1925917" cy="1163851"/>
            </a:xfrm>
            <a:prstGeom prst="arc">
              <a:avLst>
                <a:gd name="adj1" fmla="val 16211045"/>
                <a:gd name="adj2" fmla="val 3372328"/>
              </a:avLst>
            </a:prstGeom>
            <a:ln w="95250" cap="rnd">
              <a:gradFill flip="none" rotWithShape="1">
                <a:gsLst>
                  <a:gs pos="50000">
                    <a:srgbClr val="B4E6FF"/>
                  </a:gs>
                  <a:gs pos="0">
                    <a:srgbClr val="69CDFF"/>
                  </a:gs>
                  <a:gs pos="100000">
                    <a:schemeClr val="bg1"/>
                  </a:gs>
                </a:gsLst>
                <a:lin ang="16800000" scaled="0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F1E1DAD9-C145-6A30-FA7C-A64FA61FD774}"/>
                </a:ext>
              </a:extLst>
            </p:cNvPr>
            <p:cNvCxnSpPr>
              <a:cxnSpLocks/>
            </p:cNvCxnSpPr>
            <p:nvPr/>
          </p:nvCxnSpPr>
          <p:spPr>
            <a:xfrm>
              <a:off x="5762634" y="1381760"/>
              <a:ext cx="0" cy="259080"/>
            </a:xfrm>
            <a:prstGeom prst="line">
              <a:avLst/>
            </a:prstGeom>
            <a:ln w="952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DE6FB8A-3378-9159-F031-AE596502B85C}"/>
                </a:ext>
              </a:extLst>
            </p:cNvPr>
            <p:cNvCxnSpPr>
              <a:cxnSpLocks/>
            </p:cNvCxnSpPr>
            <p:nvPr/>
          </p:nvCxnSpPr>
          <p:spPr>
            <a:xfrm>
              <a:off x="5762634" y="1810512"/>
              <a:ext cx="0" cy="76522"/>
            </a:xfrm>
            <a:prstGeom prst="line">
              <a:avLst/>
            </a:prstGeom>
            <a:ln w="952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1" name="Cloud 220">
            <a:extLst>
              <a:ext uri="{FF2B5EF4-FFF2-40B4-BE49-F238E27FC236}">
                <a16:creationId xmlns:a16="http://schemas.microsoft.com/office/drawing/2014/main" id="{2B0A6FA5-6E50-13E9-0E78-ECA29C77E922}"/>
              </a:ext>
            </a:extLst>
          </p:cNvPr>
          <p:cNvSpPr/>
          <p:nvPr/>
        </p:nvSpPr>
        <p:spPr>
          <a:xfrm rot="1013292" flipH="1">
            <a:off x="6698367" y="5105942"/>
            <a:ext cx="3092744" cy="2605684"/>
          </a:xfrm>
          <a:prstGeom prst="cloud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2" name="Cloud 221">
            <a:extLst>
              <a:ext uri="{FF2B5EF4-FFF2-40B4-BE49-F238E27FC236}">
                <a16:creationId xmlns:a16="http://schemas.microsoft.com/office/drawing/2014/main" id="{9E7AD00E-E06A-8BF0-4FDA-553DBCA81AE1}"/>
              </a:ext>
            </a:extLst>
          </p:cNvPr>
          <p:cNvSpPr/>
          <p:nvPr/>
        </p:nvSpPr>
        <p:spPr>
          <a:xfrm rot="8612363" flipH="1">
            <a:off x="3340129" y="4885202"/>
            <a:ext cx="2833895" cy="2558037"/>
          </a:xfrm>
          <a:prstGeom prst="cloud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0976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8" presetClass="emph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19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8" presetClass="emph" presetSubtype="0" repeatCount="indefinite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-21600000">
                                      <p:cBhvr>
                                        <p:cTn id="21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64" presetClass="path" presetSubtype="0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0.01968 L 0.00195 -0.01689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182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7.40741E-7 L -1.875E-6 0.40764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037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2.59259E-6 L -4.16667E-6 0.44329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15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66667E-6 -1.85185E-6 L 1.66667E-6 1.52662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76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" grpId="0" animBg="1"/>
      <p:bldP spid="221" grpId="1" animBg="1"/>
      <p:bldP spid="221" grpId="2" animBg="1"/>
      <p:bldP spid="222" grpId="0" animBg="1"/>
      <p:bldP spid="222" grpId="1" animBg="1"/>
      <p:bldP spid="222" grpId="2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Rectangle: Rounded Corners 1125">
            <a:extLst>
              <a:ext uri="{FF2B5EF4-FFF2-40B4-BE49-F238E27FC236}">
                <a16:creationId xmlns:a16="http://schemas.microsoft.com/office/drawing/2014/main" id="{B1580313-73F5-0972-D117-1EA97E997E6F}"/>
              </a:ext>
            </a:extLst>
          </p:cNvPr>
          <p:cNvSpPr/>
          <p:nvPr/>
        </p:nvSpPr>
        <p:spPr>
          <a:xfrm>
            <a:off x="-1737360" y="-957296"/>
            <a:ext cx="15089945" cy="6985867"/>
          </a:xfrm>
          <a:prstGeom prst="roundRect">
            <a:avLst>
              <a:gd name="adj" fmla="val 50000"/>
            </a:avLst>
          </a:prstGeom>
          <a:solidFill>
            <a:srgbClr val="1D00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ACD25CEA-E2FC-580D-9218-EC3B56BFCF50}"/>
              </a:ext>
            </a:extLst>
          </p:cNvPr>
          <p:cNvSpPr/>
          <p:nvPr/>
        </p:nvSpPr>
        <p:spPr>
          <a:xfrm>
            <a:off x="954651" y="-1109696"/>
            <a:ext cx="12245534" cy="6985867"/>
          </a:xfrm>
          <a:prstGeom prst="roundRect">
            <a:avLst>
              <a:gd name="adj" fmla="val 50000"/>
            </a:avLst>
          </a:prstGeom>
          <a:solidFill>
            <a:srgbClr val="2C005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6D18F137-1344-CEAD-DDAD-6BF3521F5393}"/>
              </a:ext>
            </a:extLst>
          </p:cNvPr>
          <p:cNvSpPr/>
          <p:nvPr/>
        </p:nvSpPr>
        <p:spPr>
          <a:xfrm>
            <a:off x="3075207" y="-992626"/>
            <a:ext cx="9378121" cy="6985867"/>
          </a:xfrm>
          <a:prstGeom prst="roundRect">
            <a:avLst>
              <a:gd name="adj" fmla="val 50000"/>
            </a:avLst>
          </a:prstGeom>
          <a:solidFill>
            <a:srgbClr val="3000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AACEC99A-0F39-5228-C927-7481AC1B219D}"/>
              </a:ext>
            </a:extLst>
          </p:cNvPr>
          <p:cNvSpPr/>
          <p:nvPr/>
        </p:nvSpPr>
        <p:spPr>
          <a:xfrm>
            <a:off x="6588551" y="-149237"/>
            <a:ext cx="5706152" cy="3331998"/>
          </a:xfrm>
          <a:prstGeom prst="roundRect">
            <a:avLst>
              <a:gd name="adj" fmla="val 50000"/>
            </a:avLst>
          </a:prstGeom>
          <a:solidFill>
            <a:srgbClr val="34015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F4E6177F-8D60-FFA5-FFE4-4BBAC7A94901}"/>
              </a:ext>
            </a:extLst>
          </p:cNvPr>
          <p:cNvSpPr/>
          <p:nvPr/>
        </p:nvSpPr>
        <p:spPr>
          <a:xfrm>
            <a:off x="4468287" y="1354582"/>
            <a:ext cx="5867745" cy="2985283"/>
          </a:xfrm>
          <a:prstGeom prst="roundRect">
            <a:avLst>
              <a:gd name="adj" fmla="val 50000"/>
            </a:avLst>
          </a:prstGeom>
          <a:solidFill>
            <a:srgbClr val="34015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F31EDC4-9732-5942-681F-D844C0908F18}"/>
              </a:ext>
            </a:extLst>
          </p:cNvPr>
          <p:cNvGrpSpPr/>
          <p:nvPr/>
        </p:nvGrpSpPr>
        <p:grpSpPr>
          <a:xfrm>
            <a:off x="5934367" y="-868764"/>
            <a:ext cx="5242253" cy="5242253"/>
            <a:chOff x="4066899" y="-497059"/>
            <a:chExt cx="5242253" cy="5242253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B5887FC-DCAB-13F1-4DF1-7EA0ED660395}"/>
                </a:ext>
              </a:extLst>
            </p:cNvPr>
            <p:cNvSpPr/>
            <p:nvPr/>
          </p:nvSpPr>
          <p:spPr>
            <a:xfrm>
              <a:off x="4066899" y="-497059"/>
              <a:ext cx="5242253" cy="5242253"/>
            </a:xfrm>
            <a:prstGeom prst="ellipse">
              <a:avLst/>
            </a:prstGeom>
            <a:gradFill flip="none" rotWithShape="1">
              <a:gsLst>
                <a:gs pos="61000">
                  <a:srgbClr val="FF5533"/>
                </a:gs>
                <a:gs pos="0">
                  <a:srgbClr val="FDE215"/>
                </a:gs>
                <a:gs pos="27000">
                  <a:srgbClr val="FFFE03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softEdge rad="115570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E2ABF6E1-640B-CDA9-2AFB-F5557B1F4A2E}"/>
                </a:ext>
              </a:extLst>
            </p:cNvPr>
            <p:cNvSpPr/>
            <p:nvPr/>
          </p:nvSpPr>
          <p:spPr>
            <a:xfrm>
              <a:off x="5804105" y="1237190"/>
              <a:ext cx="1767840" cy="176784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grpSp>
        <p:nvGrpSpPr>
          <p:cNvPr id="1215" name="Group 1214">
            <a:extLst>
              <a:ext uri="{FF2B5EF4-FFF2-40B4-BE49-F238E27FC236}">
                <a16:creationId xmlns:a16="http://schemas.microsoft.com/office/drawing/2014/main" id="{9E326030-6687-7052-B38B-889C834B69B5}"/>
              </a:ext>
            </a:extLst>
          </p:cNvPr>
          <p:cNvGrpSpPr/>
          <p:nvPr/>
        </p:nvGrpSpPr>
        <p:grpSpPr>
          <a:xfrm rot="9434703">
            <a:off x="-1648980" y="1867950"/>
            <a:ext cx="5410769" cy="5384235"/>
            <a:chOff x="-397040" y="388766"/>
            <a:chExt cx="6107112" cy="6077165"/>
          </a:xfrm>
        </p:grpSpPr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2544133F-AC68-64DA-0C0C-EB6C40A47B9E}"/>
                </a:ext>
              </a:extLst>
            </p:cNvPr>
            <p:cNvSpPr/>
            <p:nvPr/>
          </p:nvSpPr>
          <p:spPr>
            <a:xfrm>
              <a:off x="-391373" y="390085"/>
              <a:ext cx="6079153" cy="6075846"/>
            </a:xfrm>
            <a:custGeom>
              <a:avLst/>
              <a:gdLst>
                <a:gd name="connsiteX0" fmla="*/ 3046908 w 6079153"/>
                <a:gd name="connsiteY0" fmla="*/ 0 h 6075846"/>
                <a:gd name="connsiteX1" fmla="*/ 5956833 w 6079153"/>
                <a:gd name="connsiteY1" fmla="*/ 2134537 h 6075846"/>
                <a:gd name="connsiteX2" fmla="*/ 5970996 w 6079153"/>
                <a:gd name="connsiteY2" fmla="*/ 2189454 h 6075846"/>
                <a:gd name="connsiteX3" fmla="*/ 4206400 w 6079153"/>
                <a:gd name="connsiteY3" fmla="*/ 2189454 h 6075846"/>
                <a:gd name="connsiteX4" fmla="*/ 3633860 w 6079153"/>
                <a:gd name="connsiteY4" fmla="*/ 2761994 h 6075846"/>
                <a:gd name="connsiteX5" fmla="*/ 4206400 w 6079153"/>
                <a:gd name="connsiteY5" fmla="*/ 3334534 h 6075846"/>
                <a:gd name="connsiteX6" fmla="*/ 6079153 w 6079153"/>
                <a:gd name="connsiteY6" fmla="*/ 3334534 h 6075846"/>
                <a:gd name="connsiteX7" fmla="*/ 6078085 w 6079153"/>
                <a:gd name="connsiteY7" fmla="*/ 3348533 h 6075846"/>
                <a:gd name="connsiteX8" fmla="*/ 6058709 w 6079153"/>
                <a:gd name="connsiteY8" fmla="*/ 3500569 h 6075846"/>
                <a:gd name="connsiteX9" fmla="*/ 6046747 w 6079153"/>
                <a:gd name="connsiteY9" fmla="*/ 3567358 h 6075846"/>
                <a:gd name="connsiteX10" fmla="*/ 6014210 w 6079153"/>
                <a:gd name="connsiteY10" fmla="*/ 3557258 h 6075846"/>
                <a:gd name="connsiteX11" fmla="*/ 5930066 w 6079153"/>
                <a:gd name="connsiteY11" fmla="*/ 3548776 h 6075846"/>
                <a:gd name="connsiteX12" fmla="*/ 5130516 w 6079153"/>
                <a:gd name="connsiteY12" fmla="*/ 3548776 h 6075846"/>
                <a:gd name="connsiteX13" fmla="*/ 4721483 w 6079153"/>
                <a:gd name="connsiteY13" fmla="*/ 3882147 h 6075846"/>
                <a:gd name="connsiteX14" fmla="*/ 4713001 w 6079153"/>
                <a:gd name="connsiteY14" fmla="*/ 3966291 h 6075846"/>
                <a:gd name="connsiteX15" fmla="*/ 4713001 w 6079153"/>
                <a:gd name="connsiteY15" fmla="*/ 3966290 h 6075846"/>
                <a:gd name="connsiteX16" fmla="*/ 4713001 w 6079153"/>
                <a:gd name="connsiteY16" fmla="*/ 3966291 h 6075846"/>
                <a:gd name="connsiteX17" fmla="*/ 4713001 w 6079153"/>
                <a:gd name="connsiteY17" fmla="*/ 3966291 h 6075846"/>
                <a:gd name="connsiteX18" fmla="*/ 4721483 w 6079153"/>
                <a:gd name="connsiteY18" fmla="*/ 4050434 h 6075846"/>
                <a:gd name="connsiteX19" fmla="*/ 5130516 w 6079153"/>
                <a:gd name="connsiteY19" fmla="*/ 4383805 h 6075846"/>
                <a:gd name="connsiteX20" fmla="*/ 5775436 w 6079153"/>
                <a:gd name="connsiteY20" fmla="*/ 4383806 h 6075846"/>
                <a:gd name="connsiteX21" fmla="*/ 5726071 w 6079153"/>
                <a:gd name="connsiteY21" fmla="*/ 4485978 h 6075846"/>
                <a:gd name="connsiteX22" fmla="*/ 3046908 w 6079153"/>
                <a:gd name="connsiteY22" fmla="*/ 6075846 h 6075846"/>
                <a:gd name="connsiteX23" fmla="*/ 0 w 6079153"/>
                <a:gd name="connsiteY23" fmla="*/ 3037923 h 6075846"/>
                <a:gd name="connsiteX24" fmla="*/ 3046908 w 6079153"/>
                <a:gd name="connsiteY24" fmla="*/ 0 h 6075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79153" h="6075846">
                  <a:moveTo>
                    <a:pt x="3046908" y="0"/>
                  </a:moveTo>
                  <a:cubicBezTo>
                    <a:pt x="4414151" y="0"/>
                    <a:pt x="5571060" y="897894"/>
                    <a:pt x="5956833" y="2134537"/>
                  </a:cubicBezTo>
                  <a:lnTo>
                    <a:pt x="5970996" y="2189454"/>
                  </a:lnTo>
                  <a:lnTo>
                    <a:pt x="4206400" y="2189454"/>
                  </a:lnTo>
                  <a:cubicBezTo>
                    <a:pt x="3890195" y="2189454"/>
                    <a:pt x="3633860" y="2445789"/>
                    <a:pt x="3633860" y="2761994"/>
                  </a:cubicBezTo>
                  <a:cubicBezTo>
                    <a:pt x="3633860" y="3078199"/>
                    <a:pt x="3890195" y="3334534"/>
                    <a:pt x="4206400" y="3334534"/>
                  </a:cubicBezTo>
                  <a:lnTo>
                    <a:pt x="6079153" y="3334534"/>
                  </a:lnTo>
                  <a:lnTo>
                    <a:pt x="6078085" y="3348533"/>
                  </a:lnTo>
                  <a:cubicBezTo>
                    <a:pt x="6072884" y="3399596"/>
                    <a:pt x="6066415" y="3450285"/>
                    <a:pt x="6058709" y="3500569"/>
                  </a:cubicBezTo>
                  <a:lnTo>
                    <a:pt x="6046747" y="3567358"/>
                  </a:lnTo>
                  <a:lnTo>
                    <a:pt x="6014210" y="3557258"/>
                  </a:lnTo>
                  <a:cubicBezTo>
                    <a:pt x="5987031" y="3551697"/>
                    <a:pt x="5958890" y="3548776"/>
                    <a:pt x="5930066" y="3548776"/>
                  </a:cubicBezTo>
                  <a:lnTo>
                    <a:pt x="5130516" y="3548776"/>
                  </a:lnTo>
                  <a:cubicBezTo>
                    <a:pt x="4928753" y="3548776"/>
                    <a:pt x="4760415" y="3691893"/>
                    <a:pt x="4721483" y="3882147"/>
                  </a:cubicBezTo>
                  <a:lnTo>
                    <a:pt x="4713001" y="3966291"/>
                  </a:lnTo>
                  <a:lnTo>
                    <a:pt x="4713001" y="3966290"/>
                  </a:lnTo>
                  <a:lnTo>
                    <a:pt x="4713001" y="3966291"/>
                  </a:lnTo>
                  <a:lnTo>
                    <a:pt x="4713001" y="3966291"/>
                  </a:lnTo>
                  <a:lnTo>
                    <a:pt x="4721483" y="4050434"/>
                  </a:lnTo>
                  <a:cubicBezTo>
                    <a:pt x="4760415" y="4240688"/>
                    <a:pt x="4928753" y="4383805"/>
                    <a:pt x="5130516" y="4383805"/>
                  </a:cubicBezTo>
                  <a:lnTo>
                    <a:pt x="5775436" y="4383806"/>
                  </a:lnTo>
                  <a:lnTo>
                    <a:pt x="5726071" y="4485978"/>
                  </a:lnTo>
                  <a:cubicBezTo>
                    <a:pt x="5210110" y="5432975"/>
                    <a:pt x="4203806" y="6075846"/>
                    <a:pt x="3046908" y="6075846"/>
                  </a:cubicBezTo>
                  <a:cubicBezTo>
                    <a:pt x="1364147" y="6075846"/>
                    <a:pt x="0" y="4715722"/>
                    <a:pt x="0" y="3037923"/>
                  </a:cubicBezTo>
                  <a:cubicBezTo>
                    <a:pt x="0" y="1360124"/>
                    <a:pt x="1364147" y="0"/>
                    <a:pt x="3046908" y="0"/>
                  </a:cubicBezTo>
                  <a:close/>
                </a:path>
              </a:pathLst>
            </a:custGeom>
            <a:solidFill>
              <a:srgbClr val="208BD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D3F917C0-AF34-B11E-22CF-2A9A5E0CEC11}"/>
                </a:ext>
              </a:extLst>
            </p:cNvPr>
            <p:cNvSpPr/>
            <p:nvPr/>
          </p:nvSpPr>
          <p:spPr>
            <a:xfrm>
              <a:off x="2728733" y="388766"/>
              <a:ext cx="2981339" cy="6070886"/>
            </a:xfrm>
            <a:custGeom>
              <a:avLst/>
              <a:gdLst>
                <a:gd name="connsiteX0" fmla="*/ 5717 w 2949387"/>
                <a:gd name="connsiteY0" fmla="*/ 0 h 6070886"/>
                <a:gd name="connsiteX1" fmla="*/ 2949387 w 2949387"/>
                <a:gd name="connsiteY1" fmla="*/ 3035443 h 6070886"/>
                <a:gd name="connsiteX2" fmla="*/ 5717 w 2949387"/>
                <a:gd name="connsiteY2" fmla="*/ 6070886 h 6070886"/>
                <a:gd name="connsiteX3" fmla="*/ 0 w 2949387"/>
                <a:gd name="connsiteY3" fmla="*/ 6070737 h 6070886"/>
                <a:gd name="connsiteX4" fmla="*/ 0 w 2949387"/>
                <a:gd name="connsiteY4" fmla="*/ 858449 h 6070886"/>
                <a:gd name="connsiteX5" fmla="*/ 238785 w 2949387"/>
                <a:gd name="connsiteY5" fmla="*/ 858449 h 6070886"/>
                <a:gd name="connsiteX6" fmla="*/ 427931 w 2949387"/>
                <a:gd name="connsiteY6" fmla="*/ 669303 h 6070886"/>
                <a:gd name="connsiteX7" fmla="*/ 427932 w 2949387"/>
                <a:gd name="connsiteY7" fmla="*/ 669303 h 6070886"/>
                <a:gd name="connsiteX8" fmla="*/ 238786 w 2949387"/>
                <a:gd name="connsiteY8" fmla="*/ 480157 h 6070886"/>
                <a:gd name="connsiteX9" fmla="*/ 0 w 2949387"/>
                <a:gd name="connsiteY9" fmla="*/ 480157 h 6070886"/>
                <a:gd name="connsiteX10" fmla="*/ 0 w 2949387"/>
                <a:gd name="connsiteY10" fmla="*/ 149 h 6070886"/>
                <a:gd name="connsiteX11" fmla="*/ 5717 w 2949387"/>
                <a:gd name="connsiteY11" fmla="*/ 0 h 607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49387" h="6070886">
                  <a:moveTo>
                    <a:pt x="5717" y="0"/>
                  </a:moveTo>
                  <a:cubicBezTo>
                    <a:pt x="1631461" y="0"/>
                    <a:pt x="2949387" y="1359014"/>
                    <a:pt x="2949387" y="3035443"/>
                  </a:cubicBezTo>
                  <a:cubicBezTo>
                    <a:pt x="2949387" y="4711872"/>
                    <a:pt x="1631461" y="6070886"/>
                    <a:pt x="5717" y="6070886"/>
                  </a:cubicBezTo>
                  <a:lnTo>
                    <a:pt x="0" y="6070737"/>
                  </a:lnTo>
                  <a:lnTo>
                    <a:pt x="0" y="858449"/>
                  </a:lnTo>
                  <a:lnTo>
                    <a:pt x="238785" y="858449"/>
                  </a:lnTo>
                  <a:cubicBezTo>
                    <a:pt x="343247" y="858449"/>
                    <a:pt x="427931" y="773765"/>
                    <a:pt x="427931" y="669303"/>
                  </a:cubicBezTo>
                  <a:lnTo>
                    <a:pt x="427932" y="669303"/>
                  </a:lnTo>
                  <a:cubicBezTo>
                    <a:pt x="427932" y="564841"/>
                    <a:pt x="343248" y="480157"/>
                    <a:pt x="238786" y="480157"/>
                  </a:cubicBezTo>
                  <a:lnTo>
                    <a:pt x="0" y="480157"/>
                  </a:lnTo>
                  <a:lnTo>
                    <a:pt x="0" y="149"/>
                  </a:lnTo>
                  <a:lnTo>
                    <a:pt x="5717" y="0"/>
                  </a:lnTo>
                  <a:close/>
                </a:path>
              </a:pathLst>
            </a:custGeom>
            <a:solidFill>
              <a:srgbClr val="1366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grpSp>
          <p:nvGrpSpPr>
            <p:cNvPr id="1218" name="Group 1217">
              <a:extLst>
                <a:ext uri="{FF2B5EF4-FFF2-40B4-BE49-F238E27FC236}">
                  <a16:creationId xmlns:a16="http://schemas.microsoft.com/office/drawing/2014/main" id="{3F217777-6182-81DD-309B-CBC35CEA7D5B}"/>
                </a:ext>
              </a:extLst>
            </p:cNvPr>
            <p:cNvGrpSpPr/>
            <p:nvPr/>
          </p:nvGrpSpPr>
          <p:grpSpPr>
            <a:xfrm>
              <a:off x="-397040" y="494332"/>
              <a:ext cx="6089322" cy="5565201"/>
              <a:chOff x="-397040" y="494332"/>
              <a:chExt cx="6089322" cy="5565201"/>
            </a:xfrm>
          </p:grpSpPr>
          <p:sp>
            <p:nvSpPr>
              <p:cNvPr id="1219" name="Freeform: Shape 1218">
                <a:extLst>
                  <a:ext uri="{FF2B5EF4-FFF2-40B4-BE49-F238E27FC236}">
                    <a16:creationId xmlns:a16="http://schemas.microsoft.com/office/drawing/2014/main" id="{6D332F7F-DC28-1970-D9A2-582A6101434C}"/>
                  </a:ext>
                </a:extLst>
              </p:cNvPr>
              <p:cNvSpPr/>
              <p:nvPr/>
            </p:nvSpPr>
            <p:spPr>
              <a:xfrm>
                <a:off x="2728733" y="868923"/>
                <a:ext cx="427932" cy="378292"/>
              </a:xfrm>
              <a:custGeom>
                <a:avLst/>
                <a:gdLst>
                  <a:gd name="connsiteX0" fmla="*/ 0 w 427932"/>
                  <a:gd name="connsiteY0" fmla="*/ 0 h 378292"/>
                  <a:gd name="connsiteX1" fmla="*/ 238786 w 427932"/>
                  <a:gd name="connsiteY1" fmla="*/ 0 h 378292"/>
                  <a:gd name="connsiteX2" fmla="*/ 427932 w 427932"/>
                  <a:gd name="connsiteY2" fmla="*/ 189146 h 378292"/>
                  <a:gd name="connsiteX3" fmla="*/ 427931 w 427932"/>
                  <a:gd name="connsiteY3" fmla="*/ 189146 h 378292"/>
                  <a:gd name="connsiteX4" fmla="*/ 238785 w 427932"/>
                  <a:gd name="connsiteY4" fmla="*/ 378292 h 378292"/>
                  <a:gd name="connsiteX5" fmla="*/ 0 w 427932"/>
                  <a:gd name="connsiteY5" fmla="*/ 378292 h 378292"/>
                  <a:gd name="connsiteX6" fmla="*/ 0 w 427932"/>
                  <a:gd name="connsiteY6" fmla="*/ 0 h 378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7932" h="378292">
                    <a:moveTo>
                      <a:pt x="0" y="0"/>
                    </a:moveTo>
                    <a:lnTo>
                      <a:pt x="238786" y="0"/>
                    </a:lnTo>
                    <a:cubicBezTo>
                      <a:pt x="343248" y="0"/>
                      <a:pt x="427932" y="84684"/>
                      <a:pt x="427932" y="189146"/>
                    </a:cubicBezTo>
                    <a:lnTo>
                      <a:pt x="427931" y="189146"/>
                    </a:lnTo>
                    <a:cubicBezTo>
                      <a:pt x="427931" y="293608"/>
                      <a:pt x="343247" y="378292"/>
                      <a:pt x="238785" y="378292"/>
                    </a:cubicBezTo>
                    <a:lnTo>
                      <a:pt x="0" y="3782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0" name="Freeform: Shape 1219">
                <a:extLst>
                  <a:ext uri="{FF2B5EF4-FFF2-40B4-BE49-F238E27FC236}">
                    <a16:creationId xmlns:a16="http://schemas.microsoft.com/office/drawing/2014/main" id="{BA799896-0E0E-7490-E526-DAD4EA3E546D}"/>
                  </a:ext>
                </a:extLst>
              </p:cNvPr>
              <p:cNvSpPr/>
              <p:nvPr/>
            </p:nvSpPr>
            <p:spPr>
              <a:xfrm>
                <a:off x="2292664" y="868923"/>
                <a:ext cx="436069" cy="378292"/>
              </a:xfrm>
              <a:custGeom>
                <a:avLst/>
                <a:gdLst>
                  <a:gd name="connsiteX0" fmla="*/ 189146 w 436069"/>
                  <a:gd name="connsiteY0" fmla="*/ 0 h 378292"/>
                  <a:gd name="connsiteX1" fmla="*/ 436069 w 436069"/>
                  <a:gd name="connsiteY1" fmla="*/ 0 h 378292"/>
                  <a:gd name="connsiteX2" fmla="*/ 436069 w 436069"/>
                  <a:gd name="connsiteY2" fmla="*/ 378292 h 378292"/>
                  <a:gd name="connsiteX3" fmla="*/ 189146 w 436069"/>
                  <a:gd name="connsiteY3" fmla="*/ 378291 h 378292"/>
                  <a:gd name="connsiteX4" fmla="*/ 3843 w 436069"/>
                  <a:gd name="connsiteY4" fmla="*/ 227264 h 378292"/>
                  <a:gd name="connsiteX5" fmla="*/ 0 w 436069"/>
                  <a:gd name="connsiteY5" fmla="*/ 189146 h 378292"/>
                  <a:gd name="connsiteX6" fmla="*/ 3843 w 436069"/>
                  <a:gd name="connsiteY6" fmla="*/ 151027 h 378292"/>
                  <a:gd name="connsiteX7" fmla="*/ 189146 w 436069"/>
                  <a:gd name="connsiteY7" fmla="*/ 0 h 378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6069" h="378292">
                    <a:moveTo>
                      <a:pt x="189146" y="0"/>
                    </a:moveTo>
                    <a:lnTo>
                      <a:pt x="436069" y="0"/>
                    </a:lnTo>
                    <a:lnTo>
                      <a:pt x="436069" y="378292"/>
                    </a:lnTo>
                    <a:lnTo>
                      <a:pt x="189146" y="378291"/>
                    </a:lnTo>
                    <a:cubicBezTo>
                      <a:pt x="97742" y="378291"/>
                      <a:pt x="21480" y="313455"/>
                      <a:pt x="3843" y="227264"/>
                    </a:cubicBezTo>
                    <a:lnTo>
                      <a:pt x="0" y="189146"/>
                    </a:lnTo>
                    <a:lnTo>
                      <a:pt x="3843" y="151027"/>
                    </a:lnTo>
                    <a:cubicBezTo>
                      <a:pt x="21480" y="64836"/>
                      <a:pt x="97742" y="0"/>
                      <a:pt x="1891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1" name="Freeform: Shape 1220">
                <a:extLst>
                  <a:ext uri="{FF2B5EF4-FFF2-40B4-BE49-F238E27FC236}">
                    <a16:creationId xmlns:a16="http://schemas.microsoft.com/office/drawing/2014/main" id="{BA66BF0B-E84A-6595-AABB-3CA19A1B11D2}"/>
                  </a:ext>
                </a:extLst>
              </p:cNvPr>
              <p:cNvSpPr/>
              <p:nvPr/>
            </p:nvSpPr>
            <p:spPr>
              <a:xfrm>
                <a:off x="-84340" y="1267198"/>
                <a:ext cx="2088000" cy="843048"/>
              </a:xfrm>
              <a:custGeom>
                <a:avLst/>
                <a:gdLst>
                  <a:gd name="connsiteX0" fmla="*/ 597442 w 2069806"/>
                  <a:gd name="connsiteY0" fmla="*/ 0 h 843048"/>
                  <a:gd name="connsiteX1" fmla="*/ 1648282 w 2069806"/>
                  <a:gd name="connsiteY1" fmla="*/ 0 h 843048"/>
                  <a:gd name="connsiteX2" fmla="*/ 2069806 w 2069806"/>
                  <a:gd name="connsiteY2" fmla="*/ 421524 h 843048"/>
                  <a:gd name="connsiteX3" fmla="*/ 1648282 w 2069806"/>
                  <a:gd name="connsiteY3" fmla="*/ 843048 h 843048"/>
                  <a:gd name="connsiteX4" fmla="*/ 111388 w 2069806"/>
                  <a:gd name="connsiteY4" fmla="*/ 843048 h 843048"/>
                  <a:gd name="connsiteX5" fmla="*/ 26436 w 2069806"/>
                  <a:gd name="connsiteY5" fmla="*/ 834484 h 843048"/>
                  <a:gd name="connsiteX6" fmla="*/ 0 w 2069806"/>
                  <a:gd name="connsiteY6" fmla="*/ 826278 h 843048"/>
                  <a:gd name="connsiteX7" fmla="*/ 51785 w 2069806"/>
                  <a:gd name="connsiteY7" fmla="*/ 719095 h 843048"/>
                  <a:gd name="connsiteX8" fmla="*/ 576459 w 2069806"/>
                  <a:gd name="connsiteY8" fmla="*/ 19014 h 843048"/>
                  <a:gd name="connsiteX9" fmla="*/ 597442 w 2069806"/>
                  <a:gd name="connsiteY9" fmla="*/ 0 h 84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69806" h="843048">
                    <a:moveTo>
                      <a:pt x="597442" y="0"/>
                    </a:moveTo>
                    <a:lnTo>
                      <a:pt x="1648282" y="0"/>
                    </a:lnTo>
                    <a:cubicBezTo>
                      <a:pt x="1881083" y="0"/>
                      <a:pt x="2069806" y="188723"/>
                      <a:pt x="2069806" y="421524"/>
                    </a:cubicBezTo>
                    <a:cubicBezTo>
                      <a:pt x="2069806" y="654325"/>
                      <a:pt x="1881083" y="843048"/>
                      <a:pt x="1648282" y="843048"/>
                    </a:cubicBezTo>
                    <a:lnTo>
                      <a:pt x="111388" y="843048"/>
                    </a:lnTo>
                    <a:cubicBezTo>
                      <a:pt x="82288" y="843048"/>
                      <a:pt x="53877" y="840099"/>
                      <a:pt x="26436" y="834484"/>
                    </a:cubicBezTo>
                    <a:lnTo>
                      <a:pt x="0" y="826278"/>
                    </a:lnTo>
                    <a:lnTo>
                      <a:pt x="51785" y="719095"/>
                    </a:lnTo>
                    <a:cubicBezTo>
                      <a:pt x="192502" y="460823"/>
                      <a:pt x="369691" y="225172"/>
                      <a:pt x="576459" y="19014"/>
                    </a:cubicBezTo>
                    <a:lnTo>
                      <a:pt x="597442" y="0"/>
                    </a:ln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2" name="Rectangle: Rounded Corners 1221">
                <a:extLst>
                  <a:ext uri="{FF2B5EF4-FFF2-40B4-BE49-F238E27FC236}">
                    <a16:creationId xmlns:a16="http://schemas.microsoft.com/office/drawing/2014/main" id="{B1FC580F-B637-A392-8D07-4894B859FD05}"/>
                  </a:ext>
                </a:extLst>
              </p:cNvPr>
              <p:cNvSpPr/>
              <p:nvPr/>
            </p:nvSpPr>
            <p:spPr>
              <a:xfrm>
                <a:off x="-219440" y="2342663"/>
                <a:ext cx="1584000" cy="726689"/>
              </a:xfrm>
              <a:prstGeom prst="roundRect">
                <a:avLst>
                  <a:gd name="adj" fmla="val 50000"/>
                </a:avLst>
              </a:pr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3" name="Freeform: Shape 1222">
                <a:extLst>
                  <a:ext uri="{FF2B5EF4-FFF2-40B4-BE49-F238E27FC236}">
                    <a16:creationId xmlns:a16="http://schemas.microsoft.com/office/drawing/2014/main" id="{67B646AB-69FD-2745-5DFD-220F1632B972}"/>
                  </a:ext>
                </a:extLst>
              </p:cNvPr>
              <p:cNvSpPr/>
              <p:nvPr/>
            </p:nvSpPr>
            <p:spPr>
              <a:xfrm>
                <a:off x="210010" y="2103256"/>
                <a:ext cx="745899" cy="280530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4" name="Rectangle: Rounded Corners 1223">
                <a:extLst>
                  <a:ext uri="{FF2B5EF4-FFF2-40B4-BE49-F238E27FC236}">
                    <a16:creationId xmlns:a16="http://schemas.microsoft.com/office/drawing/2014/main" id="{BE0C86DC-264C-1EB2-96E2-3C7BF8C6DCDC}"/>
                  </a:ext>
                </a:extLst>
              </p:cNvPr>
              <p:cNvSpPr/>
              <p:nvPr/>
            </p:nvSpPr>
            <p:spPr>
              <a:xfrm>
                <a:off x="1745839" y="2959108"/>
                <a:ext cx="1206765" cy="568996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5" name="Freeform: Shape 1224">
                <a:extLst>
                  <a:ext uri="{FF2B5EF4-FFF2-40B4-BE49-F238E27FC236}">
                    <a16:creationId xmlns:a16="http://schemas.microsoft.com/office/drawing/2014/main" id="{D8AB4822-F993-3696-27B9-A752A89A1B4F}"/>
                  </a:ext>
                </a:extLst>
              </p:cNvPr>
              <p:cNvSpPr/>
              <p:nvPr/>
            </p:nvSpPr>
            <p:spPr>
              <a:xfrm>
                <a:off x="-397040" y="3209622"/>
                <a:ext cx="739570" cy="574778"/>
              </a:xfrm>
              <a:custGeom>
                <a:avLst/>
                <a:gdLst>
                  <a:gd name="connsiteX0" fmla="*/ 38146 w 739570"/>
                  <a:gd name="connsiteY0" fmla="*/ 0 h 574778"/>
                  <a:gd name="connsiteX1" fmla="*/ 452181 w 739570"/>
                  <a:gd name="connsiteY1" fmla="*/ 0 h 574778"/>
                  <a:gd name="connsiteX2" fmla="*/ 739570 w 739570"/>
                  <a:gd name="connsiteY2" fmla="*/ 287389 h 574778"/>
                  <a:gd name="connsiteX3" fmla="*/ 739569 w 739570"/>
                  <a:gd name="connsiteY3" fmla="*/ 287389 h 574778"/>
                  <a:gd name="connsiteX4" fmla="*/ 452180 w 739570"/>
                  <a:gd name="connsiteY4" fmla="*/ 574778 h 574778"/>
                  <a:gd name="connsiteX5" fmla="*/ 38146 w 739570"/>
                  <a:gd name="connsiteY5" fmla="*/ 574777 h 574778"/>
                  <a:gd name="connsiteX6" fmla="*/ 20662 w 739570"/>
                  <a:gd name="connsiteY6" fmla="*/ 573014 h 574778"/>
                  <a:gd name="connsiteX7" fmla="*/ 15731 w 739570"/>
                  <a:gd name="connsiteY7" fmla="*/ 534328 h 574778"/>
                  <a:gd name="connsiteX8" fmla="*/ 0 w 739570"/>
                  <a:gd name="connsiteY8" fmla="*/ 223718 h 574778"/>
                  <a:gd name="connsiteX9" fmla="*/ 3965 w 739570"/>
                  <a:gd name="connsiteY9" fmla="*/ 67387 h 574778"/>
                  <a:gd name="connsiteX10" fmla="*/ 8879 w 739570"/>
                  <a:gd name="connsiteY10" fmla="*/ 2951 h 574778"/>
                  <a:gd name="connsiteX11" fmla="*/ 38146 w 739570"/>
                  <a:gd name="connsiteY11" fmla="*/ 0 h 574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39570" h="574778">
                    <a:moveTo>
                      <a:pt x="38146" y="0"/>
                    </a:moveTo>
                    <a:lnTo>
                      <a:pt x="452181" y="0"/>
                    </a:lnTo>
                    <a:cubicBezTo>
                      <a:pt x="610902" y="0"/>
                      <a:pt x="739570" y="128668"/>
                      <a:pt x="739570" y="287389"/>
                    </a:cubicBezTo>
                    <a:lnTo>
                      <a:pt x="739569" y="287389"/>
                    </a:lnTo>
                    <a:cubicBezTo>
                      <a:pt x="739569" y="446110"/>
                      <a:pt x="610901" y="574778"/>
                      <a:pt x="452180" y="574778"/>
                    </a:cubicBezTo>
                    <a:lnTo>
                      <a:pt x="38146" y="574777"/>
                    </a:lnTo>
                    <a:lnTo>
                      <a:pt x="20662" y="573014"/>
                    </a:lnTo>
                    <a:lnTo>
                      <a:pt x="15731" y="534328"/>
                    </a:lnTo>
                    <a:cubicBezTo>
                      <a:pt x="5329" y="432202"/>
                      <a:pt x="0" y="328581"/>
                      <a:pt x="0" y="223718"/>
                    </a:cubicBezTo>
                    <a:cubicBezTo>
                      <a:pt x="0" y="171287"/>
                      <a:pt x="1332" y="119166"/>
                      <a:pt x="3965" y="67387"/>
                    </a:cubicBezTo>
                    <a:lnTo>
                      <a:pt x="8879" y="2951"/>
                    </a:lnTo>
                    <a:lnTo>
                      <a:pt x="38146" y="0"/>
                    </a:ln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6" name="Rectangle: Rounded Corners 1225">
                <a:extLst>
                  <a:ext uri="{FF2B5EF4-FFF2-40B4-BE49-F238E27FC236}">
                    <a16:creationId xmlns:a16="http://schemas.microsoft.com/office/drawing/2014/main" id="{E7747AA9-27CD-5EFC-45B3-C1E37BA57466}"/>
                  </a:ext>
                </a:extLst>
              </p:cNvPr>
              <p:cNvSpPr/>
              <p:nvPr/>
            </p:nvSpPr>
            <p:spPr>
              <a:xfrm>
                <a:off x="33804" y="3614862"/>
                <a:ext cx="1368000" cy="3240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7" name="Freeform: Shape 1226">
                <a:extLst>
                  <a:ext uri="{FF2B5EF4-FFF2-40B4-BE49-F238E27FC236}">
                    <a16:creationId xmlns:a16="http://schemas.microsoft.com/office/drawing/2014/main" id="{42753558-B098-A8DB-B419-9CA679AF8D43}"/>
                  </a:ext>
                </a:extLst>
              </p:cNvPr>
              <p:cNvSpPr/>
              <p:nvPr/>
            </p:nvSpPr>
            <p:spPr>
              <a:xfrm>
                <a:off x="582866" y="3910350"/>
                <a:ext cx="648000" cy="226215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8" name="Rectangle: Rounded Corners 1227">
                <a:extLst>
                  <a:ext uri="{FF2B5EF4-FFF2-40B4-BE49-F238E27FC236}">
                    <a16:creationId xmlns:a16="http://schemas.microsoft.com/office/drawing/2014/main" id="{5F9879F7-02F9-3977-FAA9-903341AD22E0}"/>
                  </a:ext>
                </a:extLst>
              </p:cNvPr>
              <p:cNvSpPr/>
              <p:nvPr/>
            </p:nvSpPr>
            <p:spPr>
              <a:xfrm>
                <a:off x="589768" y="4202221"/>
                <a:ext cx="2246203" cy="1018986"/>
              </a:xfrm>
              <a:prstGeom prst="roundRect">
                <a:avLst>
                  <a:gd name="adj" fmla="val 50000"/>
                </a:avLst>
              </a:pr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29" name="Rectangle: Rounded Corners 1228">
                <a:extLst>
                  <a:ext uri="{FF2B5EF4-FFF2-40B4-BE49-F238E27FC236}">
                    <a16:creationId xmlns:a16="http://schemas.microsoft.com/office/drawing/2014/main" id="{C68E86CC-CAE4-594F-BD7C-36AE3A28E3C3}"/>
                  </a:ext>
                </a:extLst>
              </p:cNvPr>
              <p:cNvSpPr/>
              <p:nvPr/>
            </p:nvSpPr>
            <p:spPr>
              <a:xfrm>
                <a:off x="326274" y="4096435"/>
                <a:ext cx="2090772" cy="457706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0" name="Freeform: Shape 1229">
                <a:extLst>
                  <a:ext uri="{FF2B5EF4-FFF2-40B4-BE49-F238E27FC236}">
                    <a16:creationId xmlns:a16="http://schemas.microsoft.com/office/drawing/2014/main" id="{F54507D5-F201-4618-5286-6B2120F0CE23}"/>
                  </a:ext>
                </a:extLst>
              </p:cNvPr>
              <p:cNvSpPr/>
              <p:nvPr/>
            </p:nvSpPr>
            <p:spPr>
              <a:xfrm>
                <a:off x="1493994" y="4551587"/>
                <a:ext cx="612000" cy="226215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1" name="Rectangle: Rounded Corners 1230">
                <a:extLst>
                  <a:ext uri="{FF2B5EF4-FFF2-40B4-BE49-F238E27FC236}">
                    <a16:creationId xmlns:a16="http://schemas.microsoft.com/office/drawing/2014/main" id="{9DEED96F-2927-D30F-971B-5074277809B6}"/>
                  </a:ext>
                </a:extLst>
              </p:cNvPr>
              <p:cNvSpPr/>
              <p:nvPr/>
            </p:nvSpPr>
            <p:spPr>
              <a:xfrm>
                <a:off x="1144879" y="4737124"/>
                <a:ext cx="1368000" cy="637009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2" name="Freeform: Shape 1231">
                <a:extLst>
                  <a:ext uri="{FF2B5EF4-FFF2-40B4-BE49-F238E27FC236}">
                    <a16:creationId xmlns:a16="http://schemas.microsoft.com/office/drawing/2014/main" id="{5B1DB3B9-C015-8A83-B886-AED1B480550D}"/>
                  </a:ext>
                </a:extLst>
              </p:cNvPr>
              <p:cNvSpPr/>
              <p:nvPr/>
            </p:nvSpPr>
            <p:spPr>
              <a:xfrm>
                <a:off x="397159" y="5455287"/>
                <a:ext cx="2628876" cy="604246"/>
              </a:xfrm>
              <a:custGeom>
                <a:avLst/>
                <a:gdLst>
                  <a:gd name="connsiteX0" fmla="*/ 48626 w 2628876"/>
                  <a:gd name="connsiteY0" fmla="*/ 0 h 604246"/>
                  <a:gd name="connsiteX1" fmla="*/ 2326753 w 2628876"/>
                  <a:gd name="connsiteY1" fmla="*/ 0 h 604246"/>
                  <a:gd name="connsiteX2" fmla="*/ 2628876 w 2628876"/>
                  <a:gd name="connsiteY2" fmla="*/ 302123 h 604246"/>
                  <a:gd name="connsiteX3" fmla="*/ 2628875 w 2628876"/>
                  <a:gd name="connsiteY3" fmla="*/ 302123 h 604246"/>
                  <a:gd name="connsiteX4" fmla="*/ 2326752 w 2628876"/>
                  <a:gd name="connsiteY4" fmla="*/ 604246 h 604246"/>
                  <a:gd name="connsiteX5" fmla="*/ 764406 w 2628876"/>
                  <a:gd name="connsiteY5" fmla="*/ 604246 h 604246"/>
                  <a:gd name="connsiteX6" fmla="*/ 529312 w 2628876"/>
                  <a:gd name="connsiteY6" fmla="*/ 461844 h 604246"/>
                  <a:gd name="connsiteX7" fmla="*/ 78378 w 2628876"/>
                  <a:gd name="connsiteY7" fmla="*/ 90886 h 604246"/>
                  <a:gd name="connsiteX8" fmla="*/ 0 w 2628876"/>
                  <a:gd name="connsiteY8" fmla="*/ 4902 h 604246"/>
                  <a:gd name="connsiteX9" fmla="*/ 48626 w 2628876"/>
                  <a:gd name="connsiteY9" fmla="*/ 0 h 604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28876" h="604246">
                    <a:moveTo>
                      <a:pt x="48626" y="0"/>
                    </a:moveTo>
                    <a:lnTo>
                      <a:pt x="2326753" y="0"/>
                    </a:lnTo>
                    <a:cubicBezTo>
                      <a:pt x="2493611" y="0"/>
                      <a:pt x="2628876" y="135265"/>
                      <a:pt x="2628876" y="302123"/>
                    </a:cubicBezTo>
                    <a:lnTo>
                      <a:pt x="2628875" y="302123"/>
                    </a:lnTo>
                    <a:cubicBezTo>
                      <a:pt x="2628875" y="468981"/>
                      <a:pt x="2493610" y="604246"/>
                      <a:pt x="2326752" y="604246"/>
                    </a:cubicBezTo>
                    <a:lnTo>
                      <a:pt x="764406" y="604246"/>
                    </a:lnTo>
                    <a:lnTo>
                      <a:pt x="529312" y="461844"/>
                    </a:lnTo>
                    <a:cubicBezTo>
                      <a:pt x="367215" y="352657"/>
                      <a:pt x="216223" y="228325"/>
                      <a:pt x="78378" y="90886"/>
                    </a:cubicBezTo>
                    <a:lnTo>
                      <a:pt x="0" y="4902"/>
                    </a:lnTo>
                    <a:lnTo>
                      <a:pt x="48626" y="0"/>
                    </a:ln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3" name="Rectangle: Rounded Corners 1232">
                <a:extLst>
                  <a:ext uri="{FF2B5EF4-FFF2-40B4-BE49-F238E27FC236}">
                    <a16:creationId xmlns:a16="http://schemas.microsoft.com/office/drawing/2014/main" id="{177B4913-5CD0-4305-6B2F-458F5BCCECA1}"/>
                  </a:ext>
                </a:extLst>
              </p:cNvPr>
              <p:cNvSpPr/>
              <p:nvPr/>
            </p:nvSpPr>
            <p:spPr>
              <a:xfrm>
                <a:off x="4172772" y="1613736"/>
                <a:ext cx="576000" cy="180000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4" name="Freeform: Shape 1233">
                <a:extLst>
                  <a:ext uri="{FF2B5EF4-FFF2-40B4-BE49-F238E27FC236}">
                    <a16:creationId xmlns:a16="http://schemas.microsoft.com/office/drawing/2014/main" id="{BA603C82-5068-4E74-9556-06C839267E6A}"/>
                  </a:ext>
                </a:extLst>
              </p:cNvPr>
              <p:cNvSpPr/>
              <p:nvPr/>
            </p:nvSpPr>
            <p:spPr>
              <a:xfrm>
                <a:off x="4263560" y="1791244"/>
                <a:ext cx="346252" cy="128278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5" name="Rectangle: Rounded Corners 1234">
                <a:extLst>
                  <a:ext uri="{FF2B5EF4-FFF2-40B4-BE49-F238E27FC236}">
                    <a16:creationId xmlns:a16="http://schemas.microsoft.com/office/drawing/2014/main" id="{8F138DD3-F336-075A-B7DB-33C3A31456EB}"/>
                  </a:ext>
                </a:extLst>
              </p:cNvPr>
              <p:cNvSpPr/>
              <p:nvPr/>
            </p:nvSpPr>
            <p:spPr>
              <a:xfrm>
                <a:off x="3039766" y="1563558"/>
                <a:ext cx="1133006" cy="524566"/>
              </a:xfrm>
              <a:prstGeom prst="roundRect">
                <a:avLst>
                  <a:gd name="adj" fmla="val 50000"/>
                </a:avLst>
              </a:pr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6" name="Rectangle: Rounded Corners 1235">
                <a:extLst>
                  <a:ext uri="{FF2B5EF4-FFF2-40B4-BE49-F238E27FC236}">
                    <a16:creationId xmlns:a16="http://schemas.microsoft.com/office/drawing/2014/main" id="{ACC03992-1F96-2F0C-B07D-477D464302C6}"/>
                  </a:ext>
                </a:extLst>
              </p:cNvPr>
              <p:cNvSpPr/>
              <p:nvPr/>
            </p:nvSpPr>
            <p:spPr>
              <a:xfrm>
                <a:off x="2802543" y="1917617"/>
                <a:ext cx="651494" cy="304800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7" name="Rectangle: Rounded Corners 1236">
                <a:extLst>
                  <a:ext uri="{FF2B5EF4-FFF2-40B4-BE49-F238E27FC236}">
                    <a16:creationId xmlns:a16="http://schemas.microsoft.com/office/drawing/2014/main" id="{46F3EB35-60D5-9DDE-8A62-B9614D9E9AE9}"/>
                  </a:ext>
                </a:extLst>
              </p:cNvPr>
              <p:cNvSpPr/>
              <p:nvPr/>
            </p:nvSpPr>
            <p:spPr>
              <a:xfrm>
                <a:off x="3541936" y="5315811"/>
                <a:ext cx="771153" cy="341118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8" name="Rectangle: Rounded Corners 1237">
                <a:extLst>
                  <a:ext uri="{FF2B5EF4-FFF2-40B4-BE49-F238E27FC236}">
                    <a16:creationId xmlns:a16="http://schemas.microsoft.com/office/drawing/2014/main" id="{3245087E-A419-CBFA-E2FD-F9D31E19A4C6}"/>
                  </a:ext>
                </a:extLst>
              </p:cNvPr>
              <p:cNvSpPr/>
              <p:nvPr/>
            </p:nvSpPr>
            <p:spPr>
              <a:xfrm>
                <a:off x="3947274" y="4557951"/>
                <a:ext cx="1058588" cy="493523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39" name="Freeform: Shape 1238">
                <a:extLst>
                  <a:ext uri="{FF2B5EF4-FFF2-40B4-BE49-F238E27FC236}">
                    <a16:creationId xmlns:a16="http://schemas.microsoft.com/office/drawing/2014/main" id="{F3886C10-E082-BB3D-2CDF-5646091C3FEC}"/>
                  </a:ext>
                </a:extLst>
              </p:cNvPr>
              <p:cNvSpPr/>
              <p:nvPr/>
            </p:nvSpPr>
            <p:spPr>
              <a:xfrm>
                <a:off x="4774096" y="1266394"/>
                <a:ext cx="396587" cy="454282"/>
              </a:xfrm>
              <a:custGeom>
                <a:avLst/>
                <a:gdLst>
                  <a:gd name="connsiteX0" fmla="*/ 27325 w 396587"/>
                  <a:gd name="connsiteY0" fmla="*/ 0 h 454282"/>
                  <a:gd name="connsiteX1" fmla="*/ 206959 w 396587"/>
                  <a:gd name="connsiteY1" fmla="*/ 197065 h 454282"/>
                  <a:gd name="connsiteX2" fmla="*/ 382361 w 396587"/>
                  <a:gd name="connsiteY2" fmla="*/ 430934 h 454282"/>
                  <a:gd name="connsiteX3" fmla="*/ 396587 w 396587"/>
                  <a:gd name="connsiteY3" fmla="*/ 454282 h 454282"/>
                  <a:gd name="connsiteX4" fmla="*/ 324589 w 396587"/>
                  <a:gd name="connsiteY4" fmla="*/ 454282 h 454282"/>
                  <a:gd name="connsiteX5" fmla="*/ 0 w 396587"/>
                  <a:gd name="connsiteY5" fmla="*/ 129693 h 454282"/>
                  <a:gd name="connsiteX6" fmla="*/ 25508 w 396587"/>
                  <a:gd name="connsiteY6" fmla="*/ 3348 h 454282"/>
                  <a:gd name="connsiteX7" fmla="*/ 27325 w 396587"/>
                  <a:gd name="connsiteY7" fmla="*/ 0 h 45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587" h="454282">
                    <a:moveTo>
                      <a:pt x="27325" y="0"/>
                    </a:moveTo>
                    <a:lnTo>
                      <a:pt x="206959" y="197065"/>
                    </a:lnTo>
                    <a:cubicBezTo>
                      <a:pt x="269054" y="272084"/>
                      <a:pt x="327606" y="350125"/>
                      <a:pt x="382361" y="430934"/>
                    </a:cubicBezTo>
                    <a:lnTo>
                      <a:pt x="396587" y="454282"/>
                    </a:lnTo>
                    <a:lnTo>
                      <a:pt x="324589" y="454282"/>
                    </a:lnTo>
                    <a:cubicBezTo>
                      <a:pt x="145323" y="454282"/>
                      <a:pt x="0" y="308959"/>
                      <a:pt x="0" y="129693"/>
                    </a:cubicBezTo>
                    <a:cubicBezTo>
                      <a:pt x="0" y="84877"/>
                      <a:pt x="9083" y="42182"/>
                      <a:pt x="25508" y="3348"/>
                    </a:cubicBezTo>
                    <a:lnTo>
                      <a:pt x="27325" y="0"/>
                    </a:ln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40" name="Freeform: Shape 1239">
                <a:extLst>
                  <a:ext uri="{FF2B5EF4-FFF2-40B4-BE49-F238E27FC236}">
                    <a16:creationId xmlns:a16="http://schemas.microsoft.com/office/drawing/2014/main" id="{834A53A8-F636-E62F-A646-08760827329A}"/>
                  </a:ext>
                </a:extLst>
              </p:cNvPr>
              <p:cNvSpPr/>
              <p:nvPr/>
            </p:nvSpPr>
            <p:spPr>
              <a:xfrm>
                <a:off x="4027655" y="1888733"/>
                <a:ext cx="1444897" cy="435038"/>
              </a:xfrm>
              <a:custGeom>
                <a:avLst/>
                <a:gdLst>
                  <a:gd name="connsiteX0" fmla="*/ 217519 w 1444897"/>
                  <a:gd name="connsiteY0" fmla="*/ 0 h 435038"/>
                  <a:gd name="connsiteX1" fmla="*/ 1240856 w 1444897"/>
                  <a:gd name="connsiteY1" fmla="*/ 0 h 435038"/>
                  <a:gd name="connsiteX2" fmla="*/ 1276849 w 1444897"/>
                  <a:gd name="connsiteY2" fmla="*/ 59072 h 435038"/>
                  <a:gd name="connsiteX3" fmla="*/ 1405153 w 1444897"/>
                  <a:gd name="connsiteY3" fmla="*/ 324630 h 435038"/>
                  <a:gd name="connsiteX4" fmla="*/ 1444897 w 1444897"/>
                  <a:gd name="connsiteY4" fmla="*/ 432899 h 435038"/>
                  <a:gd name="connsiteX5" fmla="*/ 1423681 w 1444897"/>
                  <a:gd name="connsiteY5" fmla="*/ 435038 h 435038"/>
                  <a:gd name="connsiteX6" fmla="*/ 217519 w 1444897"/>
                  <a:gd name="connsiteY6" fmla="*/ 435037 h 435038"/>
                  <a:gd name="connsiteX7" fmla="*/ 4419 w 1444897"/>
                  <a:gd name="connsiteY7" fmla="*/ 261356 h 435038"/>
                  <a:gd name="connsiteX8" fmla="*/ 0 w 1444897"/>
                  <a:gd name="connsiteY8" fmla="*/ 217519 h 435038"/>
                  <a:gd name="connsiteX9" fmla="*/ 4419 w 1444897"/>
                  <a:gd name="connsiteY9" fmla="*/ 173681 h 435038"/>
                  <a:gd name="connsiteX10" fmla="*/ 217519 w 1444897"/>
                  <a:gd name="connsiteY10" fmla="*/ 0 h 435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44897" h="435038">
                    <a:moveTo>
                      <a:pt x="217519" y="0"/>
                    </a:moveTo>
                    <a:lnTo>
                      <a:pt x="1240856" y="0"/>
                    </a:lnTo>
                    <a:lnTo>
                      <a:pt x="1276849" y="59072"/>
                    </a:lnTo>
                    <a:cubicBezTo>
                      <a:pt x="1323754" y="145163"/>
                      <a:pt x="1366607" y="233767"/>
                      <a:pt x="1405153" y="324630"/>
                    </a:cubicBezTo>
                    <a:lnTo>
                      <a:pt x="1444897" y="432899"/>
                    </a:lnTo>
                    <a:lnTo>
                      <a:pt x="1423681" y="435038"/>
                    </a:lnTo>
                    <a:lnTo>
                      <a:pt x="217519" y="435037"/>
                    </a:lnTo>
                    <a:cubicBezTo>
                      <a:pt x="112404" y="435037"/>
                      <a:pt x="24702" y="360475"/>
                      <a:pt x="4419" y="261356"/>
                    </a:cubicBezTo>
                    <a:lnTo>
                      <a:pt x="0" y="217519"/>
                    </a:lnTo>
                    <a:lnTo>
                      <a:pt x="4419" y="173681"/>
                    </a:lnTo>
                    <a:cubicBezTo>
                      <a:pt x="24702" y="74562"/>
                      <a:pt x="112404" y="0"/>
                      <a:pt x="217519" y="0"/>
                    </a:cubicBezTo>
                    <a:close/>
                  </a:path>
                </a:pathLst>
              </a:cu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41" name="Freeform: Shape 1240">
                <a:extLst>
                  <a:ext uri="{FF2B5EF4-FFF2-40B4-BE49-F238E27FC236}">
                    <a16:creationId xmlns:a16="http://schemas.microsoft.com/office/drawing/2014/main" id="{6E0E262B-C70B-42C2-DCE7-9C36E7AA385E}"/>
                  </a:ext>
                </a:extLst>
              </p:cNvPr>
              <p:cNvSpPr/>
              <p:nvPr/>
            </p:nvSpPr>
            <p:spPr>
              <a:xfrm>
                <a:off x="3466821" y="494332"/>
                <a:ext cx="861043" cy="375826"/>
              </a:xfrm>
              <a:custGeom>
                <a:avLst/>
                <a:gdLst>
                  <a:gd name="connsiteX0" fmla="*/ 5165 w 861043"/>
                  <a:gd name="connsiteY0" fmla="*/ 0 h 375826"/>
                  <a:gd name="connsiteX1" fmla="*/ 124775 w 861043"/>
                  <a:gd name="connsiteY1" fmla="*/ 30664 h 375826"/>
                  <a:gd name="connsiteX2" fmla="*/ 671055 w 861043"/>
                  <a:gd name="connsiteY2" fmla="*/ 260746 h 375826"/>
                  <a:gd name="connsiteX3" fmla="*/ 861043 w 861043"/>
                  <a:gd name="connsiteY3" fmla="*/ 375826 h 375826"/>
                  <a:gd name="connsiteX4" fmla="*/ 324589 w 861043"/>
                  <a:gd name="connsiteY4" fmla="*/ 375826 h 375826"/>
                  <a:gd name="connsiteX5" fmla="*/ 0 w 861043"/>
                  <a:gd name="connsiteY5" fmla="*/ 51237 h 375826"/>
                  <a:gd name="connsiteX6" fmla="*/ 5165 w 861043"/>
                  <a:gd name="connsiteY6" fmla="*/ 0 h 375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1043" h="375826">
                    <a:moveTo>
                      <a:pt x="5165" y="0"/>
                    </a:moveTo>
                    <a:lnTo>
                      <a:pt x="124775" y="30664"/>
                    </a:lnTo>
                    <a:cubicBezTo>
                      <a:pt x="315591" y="89839"/>
                      <a:pt x="498365" y="167211"/>
                      <a:pt x="671055" y="260746"/>
                    </a:cubicBezTo>
                    <a:lnTo>
                      <a:pt x="861043" y="375826"/>
                    </a:lnTo>
                    <a:lnTo>
                      <a:pt x="324589" y="375826"/>
                    </a:lnTo>
                    <a:cubicBezTo>
                      <a:pt x="145323" y="375826"/>
                      <a:pt x="0" y="230503"/>
                      <a:pt x="0" y="51237"/>
                    </a:cubicBez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42" name="Freeform: Shape 1241">
                <a:extLst>
                  <a:ext uri="{FF2B5EF4-FFF2-40B4-BE49-F238E27FC236}">
                    <a16:creationId xmlns:a16="http://schemas.microsoft.com/office/drawing/2014/main" id="{B19FBDD4-CD9A-6561-8A6F-80E43194B182}"/>
                  </a:ext>
                </a:extLst>
              </p:cNvPr>
              <p:cNvSpPr/>
              <p:nvPr/>
            </p:nvSpPr>
            <p:spPr>
              <a:xfrm>
                <a:off x="3232326" y="2564406"/>
                <a:ext cx="2459956" cy="1145080"/>
              </a:xfrm>
              <a:custGeom>
                <a:avLst/>
                <a:gdLst>
                  <a:gd name="connsiteX0" fmla="*/ 572540 w 2459956"/>
                  <a:gd name="connsiteY0" fmla="*/ 0 h 1145080"/>
                  <a:gd name="connsiteX1" fmla="*/ 2337136 w 2459956"/>
                  <a:gd name="connsiteY1" fmla="*/ 0 h 1145080"/>
                  <a:gd name="connsiteX2" fmla="*/ 2398054 w 2459956"/>
                  <a:gd name="connsiteY2" fmla="*/ 236221 h 1145080"/>
                  <a:gd name="connsiteX3" fmla="*/ 2459956 w 2459956"/>
                  <a:gd name="connsiteY3" fmla="*/ 848469 h 1145080"/>
                  <a:gd name="connsiteX4" fmla="*/ 2455991 w 2459956"/>
                  <a:gd name="connsiteY4" fmla="*/ 1004800 h 1145080"/>
                  <a:gd name="connsiteX5" fmla="*/ 2445293 w 2459956"/>
                  <a:gd name="connsiteY5" fmla="*/ 1145080 h 1145080"/>
                  <a:gd name="connsiteX6" fmla="*/ 572540 w 2459956"/>
                  <a:gd name="connsiteY6" fmla="*/ 1145080 h 1145080"/>
                  <a:gd name="connsiteX7" fmla="*/ 0 w 2459956"/>
                  <a:gd name="connsiteY7" fmla="*/ 572540 h 1145080"/>
                  <a:gd name="connsiteX8" fmla="*/ 572540 w 2459956"/>
                  <a:gd name="connsiteY8" fmla="*/ 0 h 1145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9956" h="1145080">
                    <a:moveTo>
                      <a:pt x="572540" y="0"/>
                    </a:moveTo>
                    <a:lnTo>
                      <a:pt x="2337136" y="0"/>
                    </a:lnTo>
                    <a:lnTo>
                      <a:pt x="2398054" y="236221"/>
                    </a:lnTo>
                    <a:cubicBezTo>
                      <a:pt x="2438641" y="433983"/>
                      <a:pt x="2459956" y="638744"/>
                      <a:pt x="2459956" y="848469"/>
                    </a:cubicBezTo>
                    <a:cubicBezTo>
                      <a:pt x="2459956" y="900900"/>
                      <a:pt x="2458624" y="953021"/>
                      <a:pt x="2455991" y="1004800"/>
                    </a:cubicBezTo>
                    <a:lnTo>
                      <a:pt x="2445293" y="1145080"/>
                    </a:lnTo>
                    <a:lnTo>
                      <a:pt x="572540" y="1145080"/>
                    </a:lnTo>
                    <a:cubicBezTo>
                      <a:pt x="256335" y="1145080"/>
                      <a:pt x="0" y="888745"/>
                      <a:pt x="0" y="572540"/>
                    </a:cubicBezTo>
                    <a:cubicBezTo>
                      <a:pt x="0" y="256335"/>
                      <a:pt x="256335" y="0"/>
                      <a:pt x="572540" y="0"/>
                    </a:cubicBez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243" name="Freeform: Shape 1242">
                <a:extLst>
                  <a:ext uri="{FF2B5EF4-FFF2-40B4-BE49-F238E27FC236}">
                    <a16:creationId xmlns:a16="http://schemas.microsoft.com/office/drawing/2014/main" id="{20F0D956-6A0B-63E8-C647-7FB606251EB4}"/>
                  </a:ext>
                </a:extLst>
              </p:cNvPr>
              <p:cNvSpPr/>
              <p:nvPr/>
            </p:nvSpPr>
            <p:spPr>
              <a:xfrm>
                <a:off x="4306387" y="3923728"/>
                <a:ext cx="1333746" cy="835030"/>
              </a:xfrm>
              <a:custGeom>
                <a:avLst/>
                <a:gdLst>
                  <a:gd name="connsiteX0" fmla="*/ 417515 w 1333746"/>
                  <a:gd name="connsiteY0" fmla="*/ 0 h 835030"/>
                  <a:gd name="connsiteX1" fmla="*/ 1217065 w 1333746"/>
                  <a:gd name="connsiteY1" fmla="*/ 0 h 835030"/>
                  <a:gd name="connsiteX2" fmla="*/ 1301209 w 1333746"/>
                  <a:gd name="connsiteY2" fmla="*/ 8482 h 835030"/>
                  <a:gd name="connsiteX3" fmla="*/ 1333746 w 1333746"/>
                  <a:gd name="connsiteY3" fmla="*/ 18582 h 835030"/>
                  <a:gd name="connsiteX4" fmla="*/ 1318913 w 1333746"/>
                  <a:gd name="connsiteY4" fmla="*/ 101395 h 835030"/>
                  <a:gd name="connsiteX5" fmla="*/ 1141374 w 1333746"/>
                  <a:gd name="connsiteY5" fmla="*/ 671644 h 835030"/>
                  <a:gd name="connsiteX6" fmla="*/ 1062435 w 1333746"/>
                  <a:gd name="connsiteY6" fmla="*/ 835030 h 835030"/>
                  <a:gd name="connsiteX7" fmla="*/ 417515 w 1333746"/>
                  <a:gd name="connsiteY7" fmla="*/ 835029 h 835030"/>
                  <a:gd name="connsiteX8" fmla="*/ 8482 w 1333746"/>
                  <a:gd name="connsiteY8" fmla="*/ 501658 h 835030"/>
                  <a:gd name="connsiteX9" fmla="*/ 0 w 1333746"/>
                  <a:gd name="connsiteY9" fmla="*/ 417515 h 835030"/>
                  <a:gd name="connsiteX10" fmla="*/ 8482 w 1333746"/>
                  <a:gd name="connsiteY10" fmla="*/ 333371 h 835030"/>
                  <a:gd name="connsiteX11" fmla="*/ 417515 w 1333746"/>
                  <a:gd name="connsiteY11" fmla="*/ 0 h 835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33746" h="835030">
                    <a:moveTo>
                      <a:pt x="417515" y="0"/>
                    </a:moveTo>
                    <a:lnTo>
                      <a:pt x="1217065" y="0"/>
                    </a:lnTo>
                    <a:cubicBezTo>
                      <a:pt x="1245889" y="0"/>
                      <a:pt x="1274030" y="2921"/>
                      <a:pt x="1301209" y="8482"/>
                    </a:cubicBezTo>
                    <a:lnTo>
                      <a:pt x="1333746" y="18582"/>
                    </a:lnTo>
                    <a:lnTo>
                      <a:pt x="1318913" y="101395"/>
                    </a:lnTo>
                    <a:cubicBezTo>
                      <a:pt x="1278325" y="299156"/>
                      <a:pt x="1218465" y="489918"/>
                      <a:pt x="1141374" y="671644"/>
                    </a:cubicBezTo>
                    <a:lnTo>
                      <a:pt x="1062435" y="835030"/>
                    </a:lnTo>
                    <a:lnTo>
                      <a:pt x="417515" y="835029"/>
                    </a:lnTo>
                    <a:cubicBezTo>
                      <a:pt x="215752" y="835029"/>
                      <a:pt x="47414" y="691912"/>
                      <a:pt x="8482" y="501658"/>
                    </a:cubicBezTo>
                    <a:lnTo>
                      <a:pt x="0" y="417515"/>
                    </a:lnTo>
                    <a:lnTo>
                      <a:pt x="8482" y="333371"/>
                    </a:lnTo>
                    <a:cubicBezTo>
                      <a:pt x="47414" y="143117"/>
                      <a:pt x="215752" y="0"/>
                      <a:pt x="417515" y="0"/>
                    </a:cubicBez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7BC2B7-6B44-F44F-2D79-A6EE28E99262}"/>
              </a:ext>
            </a:extLst>
          </p:cNvPr>
          <p:cNvSpPr/>
          <p:nvPr/>
        </p:nvSpPr>
        <p:spPr>
          <a:xfrm>
            <a:off x="2" y="4548852"/>
            <a:ext cx="12191999" cy="2315010"/>
          </a:xfrm>
          <a:custGeom>
            <a:avLst/>
            <a:gdLst>
              <a:gd name="connsiteX0" fmla="*/ 5739288 w 12191999"/>
              <a:gd name="connsiteY0" fmla="*/ 0 h 2315010"/>
              <a:gd name="connsiteX1" fmla="*/ 11677163 w 12191999"/>
              <a:gd name="connsiteY1" fmla="*/ 166022 h 2315010"/>
              <a:gd name="connsiteX2" fmla="*/ 12191999 w 12191999"/>
              <a:gd name="connsiteY2" fmla="*/ 198710 h 2315010"/>
              <a:gd name="connsiteX3" fmla="*/ 12191999 w 12191999"/>
              <a:gd name="connsiteY3" fmla="*/ 2315010 h 2315010"/>
              <a:gd name="connsiteX4" fmla="*/ 0 w 12191999"/>
              <a:gd name="connsiteY4" fmla="*/ 2315010 h 2315010"/>
              <a:gd name="connsiteX5" fmla="*/ 0 w 12191999"/>
              <a:gd name="connsiteY5" fmla="*/ 154791 h 2315010"/>
              <a:gd name="connsiteX6" fmla="*/ 338546 w 12191999"/>
              <a:gd name="connsiteY6" fmla="*/ 135645 h 2315010"/>
              <a:gd name="connsiteX7" fmla="*/ 5739288 w 12191999"/>
              <a:gd name="connsiteY7" fmla="*/ 0 h 23150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2315010">
                <a:moveTo>
                  <a:pt x="5739288" y="0"/>
                </a:moveTo>
                <a:cubicBezTo>
                  <a:pt x="7889276" y="0"/>
                  <a:pt x="9912051" y="60142"/>
                  <a:pt x="11677163" y="166022"/>
                </a:cubicBezTo>
                <a:lnTo>
                  <a:pt x="12191999" y="198710"/>
                </a:lnTo>
                <a:lnTo>
                  <a:pt x="12191999" y="2315010"/>
                </a:lnTo>
                <a:lnTo>
                  <a:pt x="0" y="2315010"/>
                </a:lnTo>
                <a:lnTo>
                  <a:pt x="0" y="154791"/>
                </a:lnTo>
                <a:lnTo>
                  <a:pt x="338546" y="135645"/>
                </a:lnTo>
                <a:cubicBezTo>
                  <a:pt x="1972352" y="48715"/>
                  <a:pt x="3804299" y="0"/>
                  <a:pt x="5739288" y="0"/>
                </a:cubicBezTo>
                <a:close/>
              </a:path>
            </a:pathLst>
          </a:custGeom>
          <a:gradFill>
            <a:gsLst>
              <a:gs pos="47000">
                <a:srgbClr val="808080"/>
              </a:gs>
              <a:gs pos="100000">
                <a:srgbClr val="B2B2B2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AEBD6B5-8A4F-125D-4951-BF4667BAE090}"/>
              </a:ext>
            </a:extLst>
          </p:cNvPr>
          <p:cNvSpPr/>
          <p:nvPr/>
        </p:nvSpPr>
        <p:spPr>
          <a:xfrm>
            <a:off x="-4383041" y="-2544376"/>
            <a:ext cx="4385034" cy="107852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C4F004D-3F8E-EB1D-762E-3C89A09CAAC8}"/>
              </a:ext>
            </a:extLst>
          </p:cNvPr>
          <p:cNvSpPr/>
          <p:nvPr/>
        </p:nvSpPr>
        <p:spPr>
          <a:xfrm>
            <a:off x="12201225" y="-2881108"/>
            <a:ext cx="4385034" cy="1078523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87E1228-422E-FA7B-24B7-58462DF80FDB}"/>
              </a:ext>
            </a:extLst>
          </p:cNvPr>
          <p:cNvSpPr/>
          <p:nvPr/>
        </p:nvSpPr>
        <p:spPr>
          <a:xfrm rot="5400000">
            <a:off x="3094571" y="-11861193"/>
            <a:ext cx="4385034" cy="193402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7A3478F-D222-8B14-DFF2-0F08FD888B91}"/>
              </a:ext>
            </a:extLst>
          </p:cNvPr>
          <p:cNvGrpSpPr/>
          <p:nvPr/>
        </p:nvGrpSpPr>
        <p:grpSpPr>
          <a:xfrm rot="20747061">
            <a:off x="28125" y="5085237"/>
            <a:ext cx="500433" cy="323700"/>
            <a:chOff x="6698811" y="5877763"/>
            <a:chExt cx="588510" cy="380672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B4CE24AB-0293-0AB8-9F62-02E4F92E98B8}"/>
                </a:ext>
              </a:extLst>
            </p:cNvPr>
            <p:cNvSpPr/>
            <p:nvPr/>
          </p:nvSpPr>
          <p:spPr>
            <a:xfrm>
              <a:off x="6705873" y="5890776"/>
              <a:ext cx="581447" cy="358517"/>
            </a:xfrm>
            <a:prstGeom prst="ellipse">
              <a:avLst/>
            </a:prstGeom>
            <a:gradFill>
              <a:gsLst>
                <a:gs pos="100000">
                  <a:srgbClr val="777777"/>
                </a:gs>
                <a:gs pos="14000">
                  <a:srgbClr val="4D4D4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D185756-34AC-7706-CD3F-3459D658B197}"/>
                </a:ext>
              </a:extLst>
            </p:cNvPr>
            <p:cNvSpPr/>
            <p:nvPr/>
          </p:nvSpPr>
          <p:spPr>
            <a:xfrm>
              <a:off x="6853157" y="5877763"/>
              <a:ext cx="434164" cy="186830"/>
            </a:xfrm>
            <a:custGeom>
              <a:avLst/>
              <a:gdLst>
                <a:gd name="connsiteX0" fmla="*/ 150987 w 434164"/>
                <a:gd name="connsiteY0" fmla="*/ 0 h 186830"/>
                <a:gd name="connsiteX1" fmla="*/ 434164 w 434164"/>
                <a:gd name="connsiteY1" fmla="*/ 179259 h 186830"/>
                <a:gd name="connsiteX2" fmla="*/ 432959 w 434164"/>
                <a:gd name="connsiteY2" fmla="*/ 186830 h 186830"/>
                <a:gd name="connsiteX3" fmla="*/ 428186 w 434164"/>
                <a:gd name="connsiteY3" fmla="*/ 156860 h 186830"/>
                <a:gd name="connsiteX4" fmla="*/ 139909 w 434164"/>
                <a:gd name="connsiteY4" fmla="*/ 8129 h 186830"/>
                <a:gd name="connsiteX5" fmla="*/ 25371 w 434164"/>
                <a:gd name="connsiteY5" fmla="*/ 22767 h 186830"/>
                <a:gd name="connsiteX6" fmla="*/ 0 w 434164"/>
                <a:gd name="connsiteY6" fmla="*/ 31485 h 186830"/>
                <a:gd name="connsiteX7" fmla="*/ 40762 w 434164"/>
                <a:gd name="connsiteY7" fmla="*/ 14087 h 186830"/>
                <a:gd name="connsiteX8" fmla="*/ 150987 w 434164"/>
                <a:gd name="connsiteY8" fmla="*/ 0 h 18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164" h="186830">
                  <a:moveTo>
                    <a:pt x="150987" y="0"/>
                  </a:moveTo>
                  <a:cubicBezTo>
                    <a:pt x="307381" y="0"/>
                    <a:pt x="434164" y="80257"/>
                    <a:pt x="434164" y="179259"/>
                  </a:cubicBezTo>
                  <a:lnTo>
                    <a:pt x="432959" y="186830"/>
                  </a:lnTo>
                  <a:lnTo>
                    <a:pt x="428186" y="156860"/>
                  </a:lnTo>
                  <a:cubicBezTo>
                    <a:pt x="400748" y="71979"/>
                    <a:pt x="282108" y="8129"/>
                    <a:pt x="139909" y="8129"/>
                  </a:cubicBezTo>
                  <a:cubicBezTo>
                    <a:pt x="99281" y="8129"/>
                    <a:pt x="60576" y="13341"/>
                    <a:pt x="25371" y="22767"/>
                  </a:cubicBezTo>
                  <a:lnTo>
                    <a:pt x="0" y="31485"/>
                  </a:lnTo>
                  <a:lnTo>
                    <a:pt x="40762" y="14087"/>
                  </a:lnTo>
                  <a:cubicBezTo>
                    <a:pt x="74641" y="5016"/>
                    <a:pt x="111889" y="0"/>
                    <a:pt x="1509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C016310-FBA9-DF2B-22E7-C633CEC996B1}"/>
                </a:ext>
              </a:extLst>
            </p:cNvPr>
            <p:cNvSpPr/>
            <p:nvPr/>
          </p:nvSpPr>
          <p:spPr>
            <a:xfrm>
              <a:off x="6807099" y="5909248"/>
              <a:ext cx="46059" cy="19658"/>
            </a:xfrm>
            <a:custGeom>
              <a:avLst/>
              <a:gdLst>
                <a:gd name="connsiteX0" fmla="*/ 46059 w 46059"/>
                <a:gd name="connsiteY0" fmla="*/ 0 h 19658"/>
                <a:gd name="connsiteX1" fmla="*/ 0 w 46059"/>
                <a:gd name="connsiteY1" fmla="*/ 19658 h 19658"/>
                <a:gd name="connsiteX2" fmla="*/ 21447 w 46059"/>
                <a:gd name="connsiteY2" fmla="*/ 8456 h 19658"/>
                <a:gd name="connsiteX3" fmla="*/ 46059 w 46059"/>
                <a:gd name="connsiteY3" fmla="*/ 0 h 1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59" h="19658">
                  <a:moveTo>
                    <a:pt x="46059" y="0"/>
                  </a:moveTo>
                  <a:lnTo>
                    <a:pt x="0" y="19658"/>
                  </a:lnTo>
                  <a:lnTo>
                    <a:pt x="21447" y="8456"/>
                  </a:lnTo>
                  <a:lnTo>
                    <a:pt x="4605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FE1300E-BD7B-D35A-3631-A730C24EAEF4}"/>
                </a:ext>
              </a:extLst>
            </p:cNvPr>
            <p:cNvSpPr/>
            <p:nvPr/>
          </p:nvSpPr>
          <p:spPr>
            <a:xfrm>
              <a:off x="6802666" y="5928907"/>
              <a:ext cx="4433" cy="2315"/>
            </a:xfrm>
            <a:custGeom>
              <a:avLst/>
              <a:gdLst>
                <a:gd name="connsiteX0" fmla="*/ 4433 w 4433"/>
                <a:gd name="connsiteY0" fmla="*/ 0 h 2315"/>
                <a:gd name="connsiteX1" fmla="*/ 0 w 4433"/>
                <a:gd name="connsiteY1" fmla="*/ 2315 h 2315"/>
                <a:gd name="connsiteX2" fmla="*/ 1243 w 4433"/>
                <a:gd name="connsiteY2" fmla="*/ 1361 h 2315"/>
                <a:gd name="connsiteX3" fmla="*/ 4433 w 4433"/>
                <a:gd name="connsiteY3" fmla="*/ 0 h 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33" h="2315">
                  <a:moveTo>
                    <a:pt x="4433" y="0"/>
                  </a:moveTo>
                  <a:lnTo>
                    <a:pt x="0" y="2315"/>
                  </a:lnTo>
                  <a:lnTo>
                    <a:pt x="1243" y="1361"/>
                  </a:lnTo>
                  <a:lnTo>
                    <a:pt x="443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67A09DA9-572F-F19E-F4DA-2E16198122BF}"/>
                </a:ext>
              </a:extLst>
            </p:cNvPr>
            <p:cNvSpPr/>
            <p:nvPr/>
          </p:nvSpPr>
          <p:spPr>
            <a:xfrm>
              <a:off x="6698811" y="5931222"/>
              <a:ext cx="588510" cy="327213"/>
            </a:xfrm>
            <a:custGeom>
              <a:avLst/>
              <a:gdLst>
                <a:gd name="connsiteX0" fmla="*/ 103854 w 588510"/>
                <a:gd name="connsiteY0" fmla="*/ 0 h 327213"/>
                <a:gd name="connsiteX1" fmla="*/ 70518 w 588510"/>
                <a:gd name="connsiteY1" fmla="*/ 25576 h 327213"/>
                <a:gd name="connsiteX2" fmla="*/ 22156 w 588510"/>
                <a:gd name="connsiteY2" fmla="*/ 125801 h 327213"/>
                <a:gd name="connsiteX3" fmla="*/ 305333 w 588510"/>
                <a:gd name="connsiteY3" fmla="*/ 305060 h 327213"/>
                <a:gd name="connsiteX4" fmla="*/ 582757 w 588510"/>
                <a:gd name="connsiteY4" fmla="*/ 161928 h 327213"/>
                <a:gd name="connsiteX5" fmla="*/ 587305 w 588510"/>
                <a:gd name="connsiteY5" fmla="*/ 133372 h 327213"/>
                <a:gd name="connsiteX6" fmla="*/ 588510 w 588510"/>
                <a:gd name="connsiteY6" fmla="*/ 140942 h 327213"/>
                <a:gd name="connsiteX7" fmla="*/ 294255 w 588510"/>
                <a:gd name="connsiteY7" fmla="*/ 327213 h 327213"/>
                <a:gd name="connsiteX8" fmla="*/ 0 w 588510"/>
                <a:gd name="connsiteY8" fmla="*/ 140942 h 327213"/>
                <a:gd name="connsiteX9" fmla="*/ 86185 w 588510"/>
                <a:gd name="connsiteY9" fmla="*/ 9228 h 327213"/>
                <a:gd name="connsiteX10" fmla="*/ 103854 w 588510"/>
                <a:gd name="connsiteY10" fmla="*/ 0 h 32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510" h="327213">
                  <a:moveTo>
                    <a:pt x="103854" y="0"/>
                  </a:moveTo>
                  <a:lnTo>
                    <a:pt x="70518" y="25576"/>
                  </a:lnTo>
                  <a:cubicBezTo>
                    <a:pt x="39985" y="54186"/>
                    <a:pt x="22156" y="88675"/>
                    <a:pt x="22156" y="125801"/>
                  </a:cubicBezTo>
                  <a:cubicBezTo>
                    <a:pt x="22156" y="224803"/>
                    <a:pt x="148939" y="305060"/>
                    <a:pt x="305333" y="305060"/>
                  </a:cubicBezTo>
                  <a:cubicBezTo>
                    <a:pt x="442178" y="305060"/>
                    <a:pt x="556352" y="243613"/>
                    <a:pt x="582757" y="161928"/>
                  </a:cubicBezTo>
                  <a:lnTo>
                    <a:pt x="587305" y="133372"/>
                  </a:lnTo>
                  <a:lnTo>
                    <a:pt x="588510" y="140942"/>
                  </a:lnTo>
                  <a:cubicBezTo>
                    <a:pt x="588510" y="243817"/>
                    <a:pt x="456768" y="327213"/>
                    <a:pt x="294255" y="327213"/>
                  </a:cubicBezTo>
                  <a:cubicBezTo>
                    <a:pt x="131742" y="327213"/>
                    <a:pt x="0" y="243817"/>
                    <a:pt x="0" y="140942"/>
                  </a:cubicBezTo>
                  <a:cubicBezTo>
                    <a:pt x="0" y="89505"/>
                    <a:pt x="32936" y="42937"/>
                    <a:pt x="86185" y="9228"/>
                  </a:cubicBezTo>
                  <a:lnTo>
                    <a:pt x="1038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C53E901D-D0F1-D9C6-5ED2-3241B4146E64}"/>
              </a:ext>
            </a:extLst>
          </p:cNvPr>
          <p:cNvGrpSpPr/>
          <p:nvPr/>
        </p:nvGrpSpPr>
        <p:grpSpPr>
          <a:xfrm rot="21090705">
            <a:off x="1355777" y="6031911"/>
            <a:ext cx="492100" cy="318310"/>
            <a:chOff x="6698811" y="5877763"/>
            <a:chExt cx="588510" cy="380672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5ED41D23-2343-A0D3-C37E-1762C17F5EB7}"/>
                </a:ext>
              </a:extLst>
            </p:cNvPr>
            <p:cNvSpPr/>
            <p:nvPr/>
          </p:nvSpPr>
          <p:spPr>
            <a:xfrm>
              <a:off x="6705873" y="5890776"/>
              <a:ext cx="581447" cy="358517"/>
            </a:xfrm>
            <a:prstGeom prst="ellipse">
              <a:avLst/>
            </a:prstGeom>
            <a:gradFill>
              <a:gsLst>
                <a:gs pos="100000">
                  <a:srgbClr val="777777"/>
                </a:gs>
                <a:gs pos="14000">
                  <a:srgbClr val="4D4D4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CEF1053-FC98-B6B2-BF36-DE2505CD834E}"/>
                </a:ext>
              </a:extLst>
            </p:cNvPr>
            <p:cNvSpPr/>
            <p:nvPr/>
          </p:nvSpPr>
          <p:spPr>
            <a:xfrm>
              <a:off x="6853157" y="5877763"/>
              <a:ext cx="434164" cy="186830"/>
            </a:xfrm>
            <a:custGeom>
              <a:avLst/>
              <a:gdLst>
                <a:gd name="connsiteX0" fmla="*/ 150987 w 434164"/>
                <a:gd name="connsiteY0" fmla="*/ 0 h 186830"/>
                <a:gd name="connsiteX1" fmla="*/ 434164 w 434164"/>
                <a:gd name="connsiteY1" fmla="*/ 179259 h 186830"/>
                <a:gd name="connsiteX2" fmla="*/ 432959 w 434164"/>
                <a:gd name="connsiteY2" fmla="*/ 186830 h 186830"/>
                <a:gd name="connsiteX3" fmla="*/ 428186 w 434164"/>
                <a:gd name="connsiteY3" fmla="*/ 156860 h 186830"/>
                <a:gd name="connsiteX4" fmla="*/ 139909 w 434164"/>
                <a:gd name="connsiteY4" fmla="*/ 8129 h 186830"/>
                <a:gd name="connsiteX5" fmla="*/ 25371 w 434164"/>
                <a:gd name="connsiteY5" fmla="*/ 22767 h 186830"/>
                <a:gd name="connsiteX6" fmla="*/ 0 w 434164"/>
                <a:gd name="connsiteY6" fmla="*/ 31485 h 186830"/>
                <a:gd name="connsiteX7" fmla="*/ 40762 w 434164"/>
                <a:gd name="connsiteY7" fmla="*/ 14087 h 186830"/>
                <a:gd name="connsiteX8" fmla="*/ 150987 w 434164"/>
                <a:gd name="connsiteY8" fmla="*/ 0 h 18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164" h="186830">
                  <a:moveTo>
                    <a:pt x="150987" y="0"/>
                  </a:moveTo>
                  <a:cubicBezTo>
                    <a:pt x="307381" y="0"/>
                    <a:pt x="434164" y="80257"/>
                    <a:pt x="434164" y="179259"/>
                  </a:cubicBezTo>
                  <a:lnTo>
                    <a:pt x="432959" y="186830"/>
                  </a:lnTo>
                  <a:lnTo>
                    <a:pt x="428186" y="156860"/>
                  </a:lnTo>
                  <a:cubicBezTo>
                    <a:pt x="400748" y="71979"/>
                    <a:pt x="282108" y="8129"/>
                    <a:pt x="139909" y="8129"/>
                  </a:cubicBezTo>
                  <a:cubicBezTo>
                    <a:pt x="99281" y="8129"/>
                    <a:pt x="60576" y="13341"/>
                    <a:pt x="25371" y="22767"/>
                  </a:cubicBezTo>
                  <a:lnTo>
                    <a:pt x="0" y="31485"/>
                  </a:lnTo>
                  <a:lnTo>
                    <a:pt x="40762" y="14087"/>
                  </a:lnTo>
                  <a:cubicBezTo>
                    <a:pt x="74641" y="5016"/>
                    <a:pt x="111889" y="0"/>
                    <a:pt x="1509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70E09F7-F549-325C-B044-01C4947169A6}"/>
                </a:ext>
              </a:extLst>
            </p:cNvPr>
            <p:cNvSpPr/>
            <p:nvPr/>
          </p:nvSpPr>
          <p:spPr>
            <a:xfrm>
              <a:off x="6807099" y="5909248"/>
              <a:ext cx="46059" cy="19658"/>
            </a:xfrm>
            <a:custGeom>
              <a:avLst/>
              <a:gdLst>
                <a:gd name="connsiteX0" fmla="*/ 46059 w 46059"/>
                <a:gd name="connsiteY0" fmla="*/ 0 h 19658"/>
                <a:gd name="connsiteX1" fmla="*/ 0 w 46059"/>
                <a:gd name="connsiteY1" fmla="*/ 19658 h 19658"/>
                <a:gd name="connsiteX2" fmla="*/ 21447 w 46059"/>
                <a:gd name="connsiteY2" fmla="*/ 8456 h 19658"/>
                <a:gd name="connsiteX3" fmla="*/ 46059 w 46059"/>
                <a:gd name="connsiteY3" fmla="*/ 0 h 1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59" h="19658">
                  <a:moveTo>
                    <a:pt x="46059" y="0"/>
                  </a:moveTo>
                  <a:lnTo>
                    <a:pt x="0" y="19658"/>
                  </a:lnTo>
                  <a:lnTo>
                    <a:pt x="21447" y="8456"/>
                  </a:lnTo>
                  <a:lnTo>
                    <a:pt x="4605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FF7B28E-2E9B-2F4F-7347-CE8621A732DB}"/>
                </a:ext>
              </a:extLst>
            </p:cNvPr>
            <p:cNvSpPr/>
            <p:nvPr/>
          </p:nvSpPr>
          <p:spPr>
            <a:xfrm>
              <a:off x="6802666" y="5928907"/>
              <a:ext cx="4433" cy="2315"/>
            </a:xfrm>
            <a:custGeom>
              <a:avLst/>
              <a:gdLst>
                <a:gd name="connsiteX0" fmla="*/ 4433 w 4433"/>
                <a:gd name="connsiteY0" fmla="*/ 0 h 2315"/>
                <a:gd name="connsiteX1" fmla="*/ 0 w 4433"/>
                <a:gd name="connsiteY1" fmla="*/ 2315 h 2315"/>
                <a:gd name="connsiteX2" fmla="*/ 1243 w 4433"/>
                <a:gd name="connsiteY2" fmla="*/ 1361 h 2315"/>
                <a:gd name="connsiteX3" fmla="*/ 4433 w 4433"/>
                <a:gd name="connsiteY3" fmla="*/ 0 h 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33" h="2315">
                  <a:moveTo>
                    <a:pt x="4433" y="0"/>
                  </a:moveTo>
                  <a:lnTo>
                    <a:pt x="0" y="2315"/>
                  </a:lnTo>
                  <a:lnTo>
                    <a:pt x="1243" y="1361"/>
                  </a:lnTo>
                  <a:lnTo>
                    <a:pt x="443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0AEDCC4-5544-93E2-8222-B0EC20C83359}"/>
                </a:ext>
              </a:extLst>
            </p:cNvPr>
            <p:cNvSpPr/>
            <p:nvPr/>
          </p:nvSpPr>
          <p:spPr>
            <a:xfrm>
              <a:off x="6698811" y="5931222"/>
              <a:ext cx="588510" cy="327213"/>
            </a:xfrm>
            <a:custGeom>
              <a:avLst/>
              <a:gdLst>
                <a:gd name="connsiteX0" fmla="*/ 103854 w 588510"/>
                <a:gd name="connsiteY0" fmla="*/ 0 h 327213"/>
                <a:gd name="connsiteX1" fmla="*/ 70518 w 588510"/>
                <a:gd name="connsiteY1" fmla="*/ 25576 h 327213"/>
                <a:gd name="connsiteX2" fmla="*/ 22156 w 588510"/>
                <a:gd name="connsiteY2" fmla="*/ 125801 h 327213"/>
                <a:gd name="connsiteX3" fmla="*/ 305333 w 588510"/>
                <a:gd name="connsiteY3" fmla="*/ 305060 h 327213"/>
                <a:gd name="connsiteX4" fmla="*/ 582757 w 588510"/>
                <a:gd name="connsiteY4" fmla="*/ 161928 h 327213"/>
                <a:gd name="connsiteX5" fmla="*/ 587305 w 588510"/>
                <a:gd name="connsiteY5" fmla="*/ 133372 h 327213"/>
                <a:gd name="connsiteX6" fmla="*/ 588510 w 588510"/>
                <a:gd name="connsiteY6" fmla="*/ 140942 h 327213"/>
                <a:gd name="connsiteX7" fmla="*/ 294255 w 588510"/>
                <a:gd name="connsiteY7" fmla="*/ 327213 h 327213"/>
                <a:gd name="connsiteX8" fmla="*/ 0 w 588510"/>
                <a:gd name="connsiteY8" fmla="*/ 140942 h 327213"/>
                <a:gd name="connsiteX9" fmla="*/ 86185 w 588510"/>
                <a:gd name="connsiteY9" fmla="*/ 9228 h 327213"/>
                <a:gd name="connsiteX10" fmla="*/ 103854 w 588510"/>
                <a:gd name="connsiteY10" fmla="*/ 0 h 32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510" h="327213">
                  <a:moveTo>
                    <a:pt x="103854" y="0"/>
                  </a:moveTo>
                  <a:lnTo>
                    <a:pt x="70518" y="25576"/>
                  </a:lnTo>
                  <a:cubicBezTo>
                    <a:pt x="39985" y="54186"/>
                    <a:pt x="22156" y="88675"/>
                    <a:pt x="22156" y="125801"/>
                  </a:cubicBezTo>
                  <a:cubicBezTo>
                    <a:pt x="22156" y="224803"/>
                    <a:pt x="148939" y="305060"/>
                    <a:pt x="305333" y="305060"/>
                  </a:cubicBezTo>
                  <a:cubicBezTo>
                    <a:pt x="442178" y="305060"/>
                    <a:pt x="556352" y="243613"/>
                    <a:pt x="582757" y="161928"/>
                  </a:cubicBezTo>
                  <a:lnTo>
                    <a:pt x="587305" y="133372"/>
                  </a:lnTo>
                  <a:lnTo>
                    <a:pt x="588510" y="140942"/>
                  </a:lnTo>
                  <a:cubicBezTo>
                    <a:pt x="588510" y="243817"/>
                    <a:pt x="456768" y="327213"/>
                    <a:pt x="294255" y="327213"/>
                  </a:cubicBezTo>
                  <a:cubicBezTo>
                    <a:pt x="131742" y="327213"/>
                    <a:pt x="0" y="243817"/>
                    <a:pt x="0" y="140942"/>
                  </a:cubicBezTo>
                  <a:cubicBezTo>
                    <a:pt x="0" y="89505"/>
                    <a:pt x="32936" y="42937"/>
                    <a:pt x="86185" y="9228"/>
                  </a:cubicBezTo>
                  <a:lnTo>
                    <a:pt x="1038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70729844-193F-B038-C03E-CA7D24A65657}"/>
              </a:ext>
            </a:extLst>
          </p:cNvPr>
          <p:cNvGrpSpPr/>
          <p:nvPr/>
        </p:nvGrpSpPr>
        <p:grpSpPr>
          <a:xfrm rot="362538">
            <a:off x="-216583" y="6379026"/>
            <a:ext cx="768194" cy="496899"/>
            <a:chOff x="6698811" y="5877763"/>
            <a:chExt cx="588510" cy="380672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633C7478-3031-4796-881A-93DB27AD5507}"/>
                </a:ext>
              </a:extLst>
            </p:cNvPr>
            <p:cNvSpPr/>
            <p:nvPr/>
          </p:nvSpPr>
          <p:spPr>
            <a:xfrm>
              <a:off x="6705873" y="5890776"/>
              <a:ext cx="581447" cy="358517"/>
            </a:xfrm>
            <a:prstGeom prst="ellipse">
              <a:avLst/>
            </a:prstGeom>
            <a:gradFill>
              <a:gsLst>
                <a:gs pos="100000">
                  <a:srgbClr val="777777"/>
                </a:gs>
                <a:gs pos="14000">
                  <a:srgbClr val="4D4D4D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04B2DF5-1E94-8A04-90B4-9134A3C16DE2}"/>
                </a:ext>
              </a:extLst>
            </p:cNvPr>
            <p:cNvSpPr/>
            <p:nvPr/>
          </p:nvSpPr>
          <p:spPr>
            <a:xfrm>
              <a:off x="6853157" y="5877763"/>
              <a:ext cx="434164" cy="186830"/>
            </a:xfrm>
            <a:custGeom>
              <a:avLst/>
              <a:gdLst>
                <a:gd name="connsiteX0" fmla="*/ 150987 w 434164"/>
                <a:gd name="connsiteY0" fmla="*/ 0 h 186830"/>
                <a:gd name="connsiteX1" fmla="*/ 434164 w 434164"/>
                <a:gd name="connsiteY1" fmla="*/ 179259 h 186830"/>
                <a:gd name="connsiteX2" fmla="*/ 432959 w 434164"/>
                <a:gd name="connsiteY2" fmla="*/ 186830 h 186830"/>
                <a:gd name="connsiteX3" fmla="*/ 428186 w 434164"/>
                <a:gd name="connsiteY3" fmla="*/ 156860 h 186830"/>
                <a:gd name="connsiteX4" fmla="*/ 139909 w 434164"/>
                <a:gd name="connsiteY4" fmla="*/ 8129 h 186830"/>
                <a:gd name="connsiteX5" fmla="*/ 25371 w 434164"/>
                <a:gd name="connsiteY5" fmla="*/ 22767 h 186830"/>
                <a:gd name="connsiteX6" fmla="*/ 0 w 434164"/>
                <a:gd name="connsiteY6" fmla="*/ 31485 h 186830"/>
                <a:gd name="connsiteX7" fmla="*/ 40762 w 434164"/>
                <a:gd name="connsiteY7" fmla="*/ 14087 h 186830"/>
                <a:gd name="connsiteX8" fmla="*/ 150987 w 434164"/>
                <a:gd name="connsiteY8" fmla="*/ 0 h 186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164" h="186830">
                  <a:moveTo>
                    <a:pt x="150987" y="0"/>
                  </a:moveTo>
                  <a:cubicBezTo>
                    <a:pt x="307381" y="0"/>
                    <a:pt x="434164" y="80257"/>
                    <a:pt x="434164" y="179259"/>
                  </a:cubicBezTo>
                  <a:lnTo>
                    <a:pt x="432959" y="186830"/>
                  </a:lnTo>
                  <a:lnTo>
                    <a:pt x="428186" y="156860"/>
                  </a:lnTo>
                  <a:cubicBezTo>
                    <a:pt x="400748" y="71979"/>
                    <a:pt x="282108" y="8129"/>
                    <a:pt x="139909" y="8129"/>
                  </a:cubicBezTo>
                  <a:cubicBezTo>
                    <a:pt x="99281" y="8129"/>
                    <a:pt x="60576" y="13341"/>
                    <a:pt x="25371" y="22767"/>
                  </a:cubicBezTo>
                  <a:lnTo>
                    <a:pt x="0" y="31485"/>
                  </a:lnTo>
                  <a:lnTo>
                    <a:pt x="40762" y="14087"/>
                  </a:lnTo>
                  <a:cubicBezTo>
                    <a:pt x="74641" y="5016"/>
                    <a:pt x="111889" y="0"/>
                    <a:pt x="1509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BF1C9B0-1AC5-06CD-D654-836753E598BC}"/>
                </a:ext>
              </a:extLst>
            </p:cNvPr>
            <p:cNvSpPr/>
            <p:nvPr/>
          </p:nvSpPr>
          <p:spPr>
            <a:xfrm>
              <a:off x="6807099" y="5909248"/>
              <a:ext cx="46059" cy="19658"/>
            </a:xfrm>
            <a:custGeom>
              <a:avLst/>
              <a:gdLst>
                <a:gd name="connsiteX0" fmla="*/ 46059 w 46059"/>
                <a:gd name="connsiteY0" fmla="*/ 0 h 19658"/>
                <a:gd name="connsiteX1" fmla="*/ 0 w 46059"/>
                <a:gd name="connsiteY1" fmla="*/ 19658 h 19658"/>
                <a:gd name="connsiteX2" fmla="*/ 21447 w 46059"/>
                <a:gd name="connsiteY2" fmla="*/ 8456 h 19658"/>
                <a:gd name="connsiteX3" fmla="*/ 46059 w 46059"/>
                <a:gd name="connsiteY3" fmla="*/ 0 h 1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59" h="19658">
                  <a:moveTo>
                    <a:pt x="46059" y="0"/>
                  </a:moveTo>
                  <a:lnTo>
                    <a:pt x="0" y="19658"/>
                  </a:lnTo>
                  <a:lnTo>
                    <a:pt x="21447" y="8456"/>
                  </a:lnTo>
                  <a:lnTo>
                    <a:pt x="4605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EBC329E-F90D-C87D-FC87-706CDB9ED36B}"/>
                </a:ext>
              </a:extLst>
            </p:cNvPr>
            <p:cNvSpPr/>
            <p:nvPr/>
          </p:nvSpPr>
          <p:spPr>
            <a:xfrm>
              <a:off x="6802666" y="5928907"/>
              <a:ext cx="4433" cy="2315"/>
            </a:xfrm>
            <a:custGeom>
              <a:avLst/>
              <a:gdLst>
                <a:gd name="connsiteX0" fmla="*/ 4433 w 4433"/>
                <a:gd name="connsiteY0" fmla="*/ 0 h 2315"/>
                <a:gd name="connsiteX1" fmla="*/ 0 w 4433"/>
                <a:gd name="connsiteY1" fmla="*/ 2315 h 2315"/>
                <a:gd name="connsiteX2" fmla="*/ 1243 w 4433"/>
                <a:gd name="connsiteY2" fmla="*/ 1361 h 2315"/>
                <a:gd name="connsiteX3" fmla="*/ 4433 w 4433"/>
                <a:gd name="connsiteY3" fmla="*/ 0 h 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33" h="2315">
                  <a:moveTo>
                    <a:pt x="4433" y="0"/>
                  </a:moveTo>
                  <a:lnTo>
                    <a:pt x="0" y="2315"/>
                  </a:lnTo>
                  <a:lnTo>
                    <a:pt x="1243" y="1361"/>
                  </a:lnTo>
                  <a:lnTo>
                    <a:pt x="443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DA615C8C-96EB-4E93-CDB7-9552D400484F}"/>
                </a:ext>
              </a:extLst>
            </p:cNvPr>
            <p:cNvSpPr/>
            <p:nvPr/>
          </p:nvSpPr>
          <p:spPr>
            <a:xfrm>
              <a:off x="6698811" y="5931222"/>
              <a:ext cx="588510" cy="327213"/>
            </a:xfrm>
            <a:custGeom>
              <a:avLst/>
              <a:gdLst>
                <a:gd name="connsiteX0" fmla="*/ 103854 w 588510"/>
                <a:gd name="connsiteY0" fmla="*/ 0 h 327213"/>
                <a:gd name="connsiteX1" fmla="*/ 70518 w 588510"/>
                <a:gd name="connsiteY1" fmla="*/ 25576 h 327213"/>
                <a:gd name="connsiteX2" fmla="*/ 22156 w 588510"/>
                <a:gd name="connsiteY2" fmla="*/ 125801 h 327213"/>
                <a:gd name="connsiteX3" fmla="*/ 305333 w 588510"/>
                <a:gd name="connsiteY3" fmla="*/ 305060 h 327213"/>
                <a:gd name="connsiteX4" fmla="*/ 582757 w 588510"/>
                <a:gd name="connsiteY4" fmla="*/ 161928 h 327213"/>
                <a:gd name="connsiteX5" fmla="*/ 587305 w 588510"/>
                <a:gd name="connsiteY5" fmla="*/ 133372 h 327213"/>
                <a:gd name="connsiteX6" fmla="*/ 588510 w 588510"/>
                <a:gd name="connsiteY6" fmla="*/ 140942 h 327213"/>
                <a:gd name="connsiteX7" fmla="*/ 294255 w 588510"/>
                <a:gd name="connsiteY7" fmla="*/ 327213 h 327213"/>
                <a:gd name="connsiteX8" fmla="*/ 0 w 588510"/>
                <a:gd name="connsiteY8" fmla="*/ 140942 h 327213"/>
                <a:gd name="connsiteX9" fmla="*/ 86185 w 588510"/>
                <a:gd name="connsiteY9" fmla="*/ 9228 h 327213"/>
                <a:gd name="connsiteX10" fmla="*/ 103854 w 588510"/>
                <a:gd name="connsiteY10" fmla="*/ 0 h 32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510" h="327213">
                  <a:moveTo>
                    <a:pt x="103854" y="0"/>
                  </a:moveTo>
                  <a:lnTo>
                    <a:pt x="70518" y="25576"/>
                  </a:lnTo>
                  <a:cubicBezTo>
                    <a:pt x="39985" y="54186"/>
                    <a:pt x="22156" y="88675"/>
                    <a:pt x="22156" y="125801"/>
                  </a:cubicBezTo>
                  <a:cubicBezTo>
                    <a:pt x="22156" y="224803"/>
                    <a:pt x="148939" y="305060"/>
                    <a:pt x="305333" y="305060"/>
                  </a:cubicBezTo>
                  <a:cubicBezTo>
                    <a:pt x="442178" y="305060"/>
                    <a:pt x="556352" y="243613"/>
                    <a:pt x="582757" y="161928"/>
                  </a:cubicBezTo>
                  <a:lnTo>
                    <a:pt x="587305" y="133372"/>
                  </a:lnTo>
                  <a:lnTo>
                    <a:pt x="588510" y="140942"/>
                  </a:lnTo>
                  <a:cubicBezTo>
                    <a:pt x="588510" y="243817"/>
                    <a:pt x="456768" y="327213"/>
                    <a:pt x="294255" y="327213"/>
                  </a:cubicBezTo>
                  <a:cubicBezTo>
                    <a:pt x="131742" y="327213"/>
                    <a:pt x="0" y="243817"/>
                    <a:pt x="0" y="140942"/>
                  </a:cubicBezTo>
                  <a:cubicBezTo>
                    <a:pt x="0" y="89505"/>
                    <a:pt x="32936" y="42937"/>
                    <a:pt x="86185" y="9228"/>
                  </a:cubicBezTo>
                  <a:lnTo>
                    <a:pt x="1038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9516D5BB-6B8E-8E62-39F5-D9D832FBB9DA}"/>
              </a:ext>
            </a:extLst>
          </p:cNvPr>
          <p:cNvSpPr/>
          <p:nvPr/>
        </p:nvSpPr>
        <p:spPr>
          <a:xfrm>
            <a:off x="8335336" y="2875881"/>
            <a:ext cx="72990" cy="2356460"/>
          </a:xfrm>
          <a:custGeom>
            <a:avLst/>
            <a:gdLst>
              <a:gd name="connsiteX0" fmla="*/ 3168 w 72990"/>
              <a:gd name="connsiteY0" fmla="*/ 0 h 2356460"/>
              <a:gd name="connsiteX1" fmla="*/ 72990 w 72990"/>
              <a:gd name="connsiteY1" fmla="*/ 69822 h 2356460"/>
              <a:gd name="connsiteX2" fmla="*/ 72989 w 72990"/>
              <a:gd name="connsiteY2" fmla="*/ 2354769 h 2356460"/>
              <a:gd name="connsiteX3" fmla="*/ 72768 w 72990"/>
              <a:gd name="connsiteY3" fmla="*/ 2355865 h 2356460"/>
              <a:gd name="connsiteX4" fmla="*/ 69821 w 72990"/>
              <a:gd name="connsiteY4" fmla="*/ 2356460 h 2356460"/>
              <a:gd name="connsiteX5" fmla="*/ 69822 w 72990"/>
              <a:gd name="connsiteY5" fmla="*/ 2356459 h 2356460"/>
              <a:gd name="connsiteX6" fmla="*/ 0 w 72990"/>
              <a:gd name="connsiteY6" fmla="*/ 2286637 h 2356460"/>
              <a:gd name="connsiteX7" fmla="*/ 0 w 72990"/>
              <a:gd name="connsiteY7" fmla="*/ 1691 h 2356460"/>
              <a:gd name="connsiteX8" fmla="*/ 222 w 72990"/>
              <a:gd name="connsiteY8" fmla="*/ 595 h 2356460"/>
              <a:gd name="connsiteX9" fmla="*/ 3168 w 72990"/>
              <a:gd name="connsiteY9" fmla="*/ 0 h 2356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990" h="2356460">
                <a:moveTo>
                  <a:pt x="3168" y="0"/>
                </a:moveTo>
                <a:cubicBezTo>
                  <a:pt x="41730" y="0"/>
                  <a:pt x="72990" y="31260"/>
                  <a:pt x="72990" y="69822"/>
                </a:cubicBezTo>
                <a:cubicBezTo>
                  <a:pt x="72990" y="831471"/>
                  <a:pt x="72989" y="1593120"/>
                  <a:pt x="72989" y="2354769"/>
                </a:cubicBezTo>
                <a:lnTo>
                  <a:pt x="72768" y="2355865"/>
                </a:lnTo>
                <a:lnTo>
                  <a:pt x="69821" y="2356460"/>
                </a:lnTo>
                <a:lnTo>
                  <a:pt x="69822" y="2356459"/>
                </a:lnTo>
                <a:cubicBezTo>
                  <a:pt x="31260" y="2356459"/>
                  <a:pt x="0" y="2325199"/>
                  <a:pt x="0" y="2286637"/>
                </a:cubicBezTo>
                <a:lnTo>
                  <a:pt x="0" y="1691"/>
                </a:lnTo>
                <a:lnTo>
                  <a:pt x="222" y="595"/>
                </a:lnTo>
                <a:lnTo>
                  <a:pt x="3168" y="0"/>
                </a:lnTo>
                <a:close/>
              </a:path>
            </a:pathLst>
          </a:custGeom>
          <a:solidFill>
            <a:srgbClr val="9900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152" name="Freeform: Shape 1151">
            <a:extLst>
              <a:ext uri="{FF2B5EF4-FFF2-40B4-BE49-F238E27FC236}">
                <a16:creationId xmlns:a16="http://schemas.microsoft.com/office/drawing/2014/main" id="{6BB57822-BCB0-330B-CFCD-675BB9C6E95F}"/>
              </a:ext>
            </a:extLst>
          </p:cNvPr>
          <p:cNvSpPr/>
          <p:nvPr/>
        </p:nvSpPr>
        <p:spPr>
          <a:xfrm rot="10800000">
            <a:off x="8304873" y="2898960"/>
            <a:ext cx="58013" cy="136678"/>
          </a:xfrm>
          <a:custGeom>
            <a:avLst/>
            <a:gdLst>
              <a:gd name="connsiteX0" fmla="*/ 58013 w 58013"/>
              <a:gd name="connsiteY0" fmla="*/ 136678 h 136678"/>
              <a:gd name="connsiteX1" fmla="*/ 3604 w 58013"/>
              <a:gd name="connsiteY1" fmla="*/ 35762 h 136678"/>
              <a:gd name="connsiteX2" fmla="*/ 0 w 58013"/>
              <a:gd name="connsiteY2" fmla="*/ 9 h 136678"/>
              <a:gd name="connsiteX3" fmla="*/ 0 w 58013"/>
              <a:gd name="connsiteY3" fmla="*/ 0 h 136678"/>
              <a:gd name="connsiteX4" fmla="*/ 3605 w 58013"/>
              <a:gd name="connsiteY4" fmla="*/ 35763 h 136678"/>
              <a:gd name="connsiteX5" fmla="*/ 23642 w 58013"/>
              <a:gd name="connsiteY5" fmla="*/ 90680 h 136678"/>
              <a:gd name="connsiteX6" fmla="*/ 58013 w 58013"/>
              <a:gd name="connsiteY6" fmla="*/ 136678 h 136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013" h="136678">
                <a:moveTo>
                  <a:pt x="58013" y="136678"/>
                </a:moveTo>
                <a:cubicBezTo>
                  <a:pt x="30922" y="109587"/>
                  <a:pt x="11581" y="74744"/>
                  <a:pt x="3604" y="35762"/>
                </a:cubicBezTo>
                <a:lnTo>
                  <a:pt x="0" y="9"/>
                </a:lnTo>
                <a:lnTo>
                  <a:pt x="0" y="0"/>
                </a:lnTo>
                <a:lnTo>
                  <a:pt x="3605" y="35763"/>
                </a:lnTo>
                <a:cubicBezTo>
                  <a:pt x="7594" y="55254"/>
                  <a:pt x="14423" y="73710"/>
                  <a:pt x="23642" y="90680"/>
                </a:cubicBezTo>
                <a:lnTo>
                  <a:pt x="58013" y="136678"/>
                </a:lnTo>
                <a:close/>
              </a:path>
            </a:pathLst>
          </a:custGeom>
          <a:solidFill>
            <a:srgbClr val="0509B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149" name="Freeform: Shape 1148">
            <a:extLst>
              <a:ext uri="{FF2B5EF4-FFF2-40B4-BE49-F238E27FC236}">
                <a16:creationId xmlns:a16="http://schemas.microsoft.com/office/drawing/2014/main" id="{609D5DAD-552A-4520-B9A9-CAD946D5FEF4}"/>
              </a:ext>
            </a:extLst>
          </p:cNvPr>
          <p:cNvSpPr/>
          <p:nvPr/>
        </p:nvSpPr>
        <p:spPr>
          <a:xfrm rot="10800000">
            <a:off x="8329691" y="3842965"/>
            <a:ext cx="33196" cy="107644"/>
          </a:xfrm>
          <a:custGeom>
            <a:avLst/>
            <a:gdLst>
              <a:gd name="connsiteX0" fmla="*/ 0 w 33196"/>
              <a:gd name="connsiteY0" fmla="*/ 107644 h 107644"/>
              <a:gd name="connsiteX1" fmla="*/ 0 w 33196"/>
              <a:gd name="connsiteY1" fmla="*/ 0 h 107644"/>
              <a:gd name="connsiteX2" fmla="*/ 33196 w 33196"/>
              <a:gd name="connsiteY2" fmla="*/ 3773 h 107644"/>
              <a:gd name="connsiteX3" fmla="*/ 19233 w 33196"/>
              <a:gd name="connsiteY3" fmla="*/ 25571 h 107644"/>
              <a:gd name="connsiteX4" fmla="*/ 3605 w 33196"/>
              <a:gd name="connsiteY4" fmla="*/ 71881 h 107644"/>
              <a:gd name="connsiteX5" fmla="*/ 0 w 33196"/>
              <a:gd name="connsiteY5" fmla="*/ 107644 h 107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196" h="107644">
                <a:moveTo>
                  <a:pt x="0" y="107644"/>
                </a:moveTo>
                <a:lnTo>
                  <a:pt x="0" y="0"/>
                </a:lnTo>
                <a:lnTo>
                  <a:pt x="33196" y="3773"/>
                </a:lnTo>
                <a:lnTo>
                  <a:pt x="19233" y="25571"/>
                </a:lnTo>
                <a:cubicBezTo>
                  <a:pt x="12225" y="40115"/>
                  <a:pt x="6929" y="55639"/>
                  <a:pt x="3605" y="71881"/>
                </a:cubicBezTo>
                <a:lnTo>
                  <a:pt x="0" y="107644"/>
                </a:lnTo>
                <a:close/>
              </a:path>
            </a:pathLst>
          </a:custGeom>
          <a:solidFill>
            <a:srgbClr val="04089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148" name="Freeform: Shape 1147">
            <a:extLst>
              <a:ext uri="{FF2B5EF4-FFF2-40B4-BE49-F238E27FC236}">
                <a16:creationId xmlns:a16="http://schemas.microsoft.com/office/drawing/2014/main" id="{26B20EE8-A103-6085-14FE-5D430E263361}"/>
              </a:ext>
            </a:extLst>
          </p:cNvPr>
          <p:cNvSpPr/>
          <p:nvPr/>
        </p:nvSpPr>
        <p:spPr>
          <a:xfrm rot="10800000">
            <a:off x="8205549" y="3946837"/>
            <a:ext cx="124142" cy="86721"/>
          </a:xfrm>
          <a:custGeom>
            <a:avLst/>
            <a:gdLst>
              <a:gd name="connsiteX0" fmla="*/ 0 w 124142"/>
              <a:gd name="connsiteY0" fmla="*/ 86721 h 86721"/>
              <a:gd name="connsiteX1" fmla="*/ 0 w 124142"/>
              <a:gd name="connsiteY1" fmla="*/ 86721 h 86721"/>
              <a:gd name="connsiteX2" fmla="*/ 11934 w 124142"/>
              <a:gd name="connsiteY2" fmla="*/ 68088 h 86721"/>
              <a:gd name="connsiteX3" fmla="*/ 88264 w 124142"/>
              <a:gd name="connsiteY3" fmla="*/ 11136 h 86721"/>
              <a:gd name="connsiteX4" fmla="*/ 124139 w 124142"/>
              <a:gd name="connsiteY4" fmla="*/ 0 h 86721"/>
              <a:gd name="connsiteX5" fmla="*/ 124142 w 124142"/>
              <a:gd name="connsiteY5" fmla="*/ 0 h 86721"/>
              <a:gd name="connsiteX6" fmla="*/ 88264 w 124142"/>
              <a:gd name="connsiteY6" fmla="*/ 11137 h 86721"/>
              <a:gd name="connsiteX7" fmla="*/ 11934 w 124142"/>
              <a:gd name="connsiteY7" fmla="*/ 68089 h 86721"/>
              <a:gd name="connsiteX8" fmla="*/ 0 w 124142"/>
              <a:gd name="connsiteY8" fmla="*/ 86721 h 86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4142" h="86721">
                <a:moveTo>
                  <a:pt x="0" y="86721"/>
                </a:moveTo>
                <a:lnTo>
                  <a:pt x="0" y="86721"/>
                </a:lnTo>
                <a:lnTo>
                  <a:pt x="11934" y="68088"/>
                </a:lnTo>
                <a:cubicBezTo>
                  <a:pt x="32274" y="43443"/>
                  <a:pt x="58414" y="23762"/>
                  <a:pt x="88264" y="11136"/>
                </a:cubicBezTo>
                <a:lnTo>
                  <a:pt x="124139" y="0"/>
                </a:lnTo>
                <a:lnTo>
                  <a:pt x="124142" y="0"/>
                </a:lnTo>
                <a:lnTo>
                  <a:pt x="88264" y="11137"/>
                </a:lnTo>
                <a:cubicBezTo>
                  <a:pt x="58414" y="23763"/>
                  <a:pt x="32274" y="43444"/>
                  <a:pt x="11934" y="68089"/>
                </a:cubicBezTo>
                <a:lnTo>
                  <a:pt x="0" y="86721"/>
                </a:lnTo>
                <a:close/>
              </a:path>
            </a:pathLst>
          </a:custGeom>
          <a:solidFill>
            <a:srgbClr val="0509B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147" name="Freeform: Shape 1146">
            <a:extLst>
              <a:ext uri="{FF2B5EF4-FFF2-40B4-BE49-F238E27FC236}">
                <a16:creationId xmlns:a16="http://schemas.microsoft.com/office/drawing/2014/main" id="{12BE7AC1-E617-2415-F0A8-C41BE8BAAF0C}"/>
              </a:ext>
            </a:extLst>
          </p:cNvPr>
          <p:cNvSpPr/>
          <p:nvPr/>
        </p:nvSpPr>
        <p:spPr>
          <a:xfrm rot="10800000">
            <a:off x="8178223" y="2841957"/>
            <a:ext cx="184663" cy="193672"/>
          </a:xfrm>
          <a:custGeom>
            <a:avLst/>
            <a:gdLst>
              <a:gd name="connsiteX0" fmla="*/ 184663 w 184663"/>
              <a:gd name="connsiteY0" fmla="*/ 193672 h 193672"/>
              <a:gd name="connsiteX1" fmla="*/ 0 w 184663"/>
              <a:gd name="connsiteY1" fmla="*/ 193672 h 193672"/>
              <a:gd name="connsiteX2" fmla="*/ 0 w 184663"/>
              <a:gd name="connsiteY2" fmla="*/ 0 h 193672"/>
              <a:gd name="connsiteX3" fmla="*/ 3604 w 184663"/>
              <a:gd name="connsiteY3" fmla="*/ 35753 h 193672"/>
              <a:gd name="connsiteX4" fmla="*/ 58013 w 184663"/>
              <a:gd name="connsiteY4" fmla="*/ 136669 h 193672"/>
              <a:gd name="connsiteX5" fmla="*/ 58014 w 184663"/>
              <a:gd name="connsiteY5" fmla="*/ 136670 h 193672"/>
              <a:gd name="connsiteX6" fmla="*/ 158929 w 184663"/>
              <a:gd name="connsiteY6" fmla="*/ 191078 h 193672"/>
              <a:gd name="connsiteX7" fmla="*/ 184663 w 184663"/>
              <a:gd name="connsiteY7" fmla="*/ 193672 h 193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663" h="193672">
                <a:moveTo>
                  <a:pt x="184663" y="193672"/>
                </a:moveTo>
                <a:lnTo>
                  <a:pt x="0" y="193672"/>
                </a:lnTo>
                <a:lnTo>
                  <a:pt x="0" y="0"/>
                </a:lnTo>
                <a:lnTo>
                  <a:pt x="3604" y="35753"/>
                </a:lnTo>
                <a:cubicBezTo>
                  <a:pt x="11581" y="74735"/>
                  <a:pt x="30922" y="109578"/>
                  <a:pt x="58013" y="136669"/>
                </a:cubicBezTo>
                <a:lnTo>
                  <a:pt x="58014" y="136670"/>
                </a:lnTo>
                <a:cubicBezTo>
                  <a:pt x="85105" y="163761"/>
                  <a:pt x="119948" y="183101"/>
                  <a:pt x="158929" y="191078"/>
                </a:cubicBezTo>
                <a:lnTo>
                  <a:pt x="184663" y="193672"/>
                </a:lnTo>
                <a:close/>
              </a:path>
            </a:pathLst>
          </a:custGeom>
          <a:solidFill>
            <a:srgbClr val="0407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192" name="Group 1191">
            <a:extLst>
              <a:ext uri="{FF2B5EF4-FFF2-40B4-BE49-F238E27FC236}">
                <a16:creationId xmlns:a16="http://schemas.microsoft.com/office/drawing/2014/main" id="{C0BB534F-AF9E-7384-4864-9475E8E057D7}"/>
              </a:ext>
            </a:extLst>
          </p:cNvPr>
          <p:cNvGrpSpPr/>
          <p:nvPr/>
        </p:nvGrpSpPr>
        <p:grpSpPr>
          <a:xfrm>
            <a:off x="6665345" y="2841959"/>
            <a:ext cx="1697542" cy="1191599"/>
            <a:chOff x="6665345" y="2841959"/>
            <a:chExt cx="1697542" cy="1191599"/>
          </a:xfrm>
        </p:grpSpPr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BA5F4154-0841-61A9-A162-714E0C6D89F5}"/>
                </a:ext>
              </a:extLst>
            </p:cNvPr>
            <p:cNvSpPr/>
            <p:nvPr/>
          </p:nvSpPr>
          <p:spPr>
            <a:xfrm rot="10800000">
              <a:off x="6665345" y="3041071"/>
              <a:ext cx="1697542" cy="408439"/>
            </a:xfrm>
            <a:custGeom>
              <a:avLst/>
              <a:gdLst>
                <a:gd name="connsiteX0" fmla="*/ 748865 w 1697542"/>
                <a:gd name="connsiteY0" fmla="*/ 407785 h 408439"/>
                <a:gd name="connsiteX1" fmla="*/ 72324 w 1697542"/>
                <a:gd name="connsiteY1" fmla="*/ 285359 h 408439"/>
                <a:gd name="connsiteX2" fmla="*/ 0 w 1697542"/>
                <a:gd name="connsiteY2" fmla="*/ 284446 h 408439"/>
                <a:gd name="connsiteX3" fmla="*/ 0 w 1697542"/>
                <a:gd name="connsiteY3" fmla="*/ 5499 h 408439"/>
                <a:gd name="connsiteX4" fmla="*/ 72324 w 1697542"/>
                <a:gd name="connsiteY4" fmla="*/ 6412 h 408439"/>
                <a:gd name="connsiteX5" fmla="*/ 974379 w 1697542"/>
                <a:gd name="connsiteY5" fmla="*/ 67151 h 408439"/>
                <a:gd name="connsiteX6" fmla="*/ 974379 w 1697542"/>
                <a:gd name="connsiteY6" fmla="*/ 62342 h 408439"/>
                <a:gd name="connsiteX7" fmla="*/ 1575749 w 1697542"/>
                <a:gd name="connsiteY7" fmla="*/ 62342 h 408439"/>
                <a:gd name="connsiteX8" fmla="*/ 1697542 w 1697542"/>
                <a:gd name="connsiteY8" fmla="*/ 93094 h 408439"/>
                <a:gd name="connsiteX9" fmla="*/ 1697542 w 1697542"/>
                <a:gd name="connsiteY9" fmla="*/ 372041 h 408439"/>
                <a:gd name="connsiteX10" fmla="*/ 1575749 w 1697542"/>
                <a:gd name="connsiteY10" fmla="*/ 341288 h 408439"/>
                <a:gd name="connsiteX11" fmla="*/ 974379 w 1697542"/>
                <a:gd name="connsiteY11" fmla="*/ 341288 h 408439"/>
                <a:gd name="connsiteX12" fmla="*/ 974379 w 1697542"/>
                <a:gd name="connsiteY12" fmla="*/ 346097 h 408439"/>
                <a:gd name="connsiteX13" fmla="*/ 748865 w 1697542"/>
                <a:gd name="connsiteY13" fmla="*/ 407785 h 40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7542" h="408439">
                  <a:moveTo>
                    <a:pt x="748865" y="407785"/>
                  </a:moveTo>
                  <a:cubicBezTo>
                    <a:pt x="523351" y="418224"/>
                    <a:pt x="297837" y="300544"/>
                    <a:pt x="72324" y="285359"/>
                  </a:cubicBezTo>
                  <a:lnTo>
                    <a:pt x="0" y="284446"/>
                  </a:lnTo>
                  <a:lnTo>
                    <a:pt x="0" y="5499"/>
                  </a:lnTo>
                  <a:lnTo>
                    <a:pt x="72324" y="6412"/>
                  </a:lnTo>
                  <a:cubicBezTo>
                    <a:pt x="373009" y="26658"/>
                    <a:pt x="673694" y="229120"/>
                    <a:pt x="974379" y="67151"/>
                  </a:cubicBezTo>
                  <a:lnTo>
                    <a:pt x="974379" y="62342"/>
                  </a:lnTo>
                  <a:cubicBezTo>
                    <a:pt x="1174835" y="-45637"/>
                    <a:pt x="1375292" y="8352"/>
                    <a:pt x="1575749" y="62342"/>
                  </a:cubicBezTo>
                  <a:lnTo>
                    <a:pt x="1697542" y="93094"/>
                  </a:lnTo>
                  <a:lnTo>
                    <a:pt x="1697542" y="372041"/>
                  </a:lnTo>
                  <a:lnTo>
                    <a:pt x="1575749" y="341288"/>
                  </a:lnTo>
                  <a:cubicBezTo>
                    <a:pt x="1375292" y="287299"/>
                    <a:pt x="1174835" y="233309"/>
                    <a:pt x="974379" y="341288"/>
                  </a:cubicBezTo>
                  <a:lnTo>
                    <a:pt x="974379" y="346097"/>
                  </a:lnTo>
                  <a:cubicBezTo>
                    <a:pt x="899208" y="386589"/>
                    <a:pt x="824036" y="404305"/>
                    <a:pt x="748865" y="407785"/>
                  </a:cubicBezTo>
                  <a:close/>
                </a:path>
              </a:pathLst>
            </a:custGeom>
            <a:solidFill>
              <a:srgbClr val="0408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AA0B835D-2EFB-09FF-F935-1250C633B412}"/>
                </a:ext>
              </a:extLst>
            </p:cNvPr>
            <p:cNvSpPr/>
            <p:nvPr/>
          </p:nvSpPr>
          <p:spPr>
            <a:xfrm rot="10800000">
              <a:off x="6665345" y="3551476"/>
              <a:ext cx="1697542" cy="408439"/>
            </a:xfrm>
            <a:custGeom>
              <a:avLst/>
              <a:gdLst>
                <a:gd name="connsiteX0" fmla="*/ 651080 w 1697542"/>
                <a:gd name="connsiteY0" fmla="*/ 407785 h 408439"/>
                <a:gd name="connsiteX1" fmla="*/ 49710 w 1697542"/>
                <a:gd name="connsiteY1" fmla="*/ 293900 h 408439"/>
                <a:gd name="connsiteX2" fmla="*/ 0 w 1697542"/>
                <a:gd name="connsiteY2" fmla="*/ 288252 h 408439"/>
                <a:gd name="connsiteX3" fmla="*/ 0 w 1697542"/>
                <a:gd name="connsiteY3" fmla="*/ 116950 h 408439"/>
                <a:gd name="connsiteX4" fmla="*/ 3605 w 1697542"/>
                <a:gd name="connsiteY4" fmla="*/ 81187 h 408439"/>
                <a:gd name="connsiteX5" fmla="*/ 19233 w 1697542"/>
                <a:gd name="connsiteY5" fmla="*/ 34877 h 408439"/>
                <a:gd name="connsiteX6" fmla="*/ 33196 w 1697542"/>
                <a:gd name="connsiteY6" fmla="*/ 13078 h 408439"/>
                <a:gd name="connsiteX7" fmla="*/ 49710 w 1697542"/>
                <a:gd name="connsiteY7" fmla="*/ 14954 h 408439"/>
                <a:gd name="connsiteX8" fmla="*/ 876594 w 1697542"/>
                <a:gd name="connsiteY8" fmla="*/ 67151 h 408439"/>
                <a:gd name="connsiteX9" fmla="*/ 876594 w 1697542"/>
                <a:gd name="connsiteY9" fmla="*/ 62342 h 408439"/>
                <a:gd name="connsiteX10" fmla="*/ 1628307 w 1697542"/>
                <a:gd name="connsiteY10" fmla="*/ 100303 h 408439"/>
                <a:gd name="connsiteX11" fmla="*/ 1696297 w 1697542"/>
                <a:gd name="connsiteY11" fmla="*/ 113179 h 408439"/>
                <a:gd name="connsiteX12" fmla="*/ 1697542 w 1697542"/>
                <a:gd name="connsiteY12" fmla="*/ 121413 h 408439"/>
                <a:gd name="connsiteX13" fmla="*/ 1697542 w 1697542"/>
                <a:gd name="connsiteY13" fmla="*/ 392361 h 408439"/>
                <a:gd name="connsiteX14" fmla="*/ 1628307 w 1697542"/>
                <a:gd name="connsiteY14" fmla="*/ 379250 h 408439"/>
                <a:gd name="connsiteX15" fmla="*/ 876594 w 1697542"/>
                <a:gd name="connsiteY15" fmla="*/ 341288 h 408439"/>
                <a:gd name="connsiteX16" fmla="*/ 876594 w 1697542"/>
                <a:gd name="connsiteY16" fmla="*/ 346097 h 408439"/>
                <a:gd name="connsiteX17" fmla="*/ 651080 w 1697542"/>
                <a:gd name="connsiteY17" fmla="*/ 407785 h 40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97542" h="408439">
                  <a:moveTo>
                    <a:pt x="651080" y="407785"/>
                  </a:moveTo>
                  <a:cubicBezTo>
                    <a:pt x="450623" y="417064"/>
                    <a:pt x="250167" y="325113"/>
                    <a:pt x="49710" y="293900"/>
                  </a:cubicBezTo>
                  <a:lnTo>
                    <a:pt x="0" y="288252"/>
                  </a:lnTo>
                  <a:lnTo>
                    <a:pt x="0" y="116950"/>
                  </a:lnTo>
                  <a:lnTo>
                    <a:pt x="3605" y="81187"/>
                  </a:lnTo>
                  <a:cubicBezTo>
                    <a:pt x="6929" y="64945"/>
                    <a:pt x="12225" y="49421"/>
                    <a:pt x="19233" y="34877"/>
                  </a:cubicBezTo>
                  <a:lnTo>
                    <a:pt x="33196" y="13078"/>
                  </a:lnTo>
                  <a:lnTo>
                    <a:pt x="49710" y="14954"/>
                  </a:lnTo>
                  <a:cubicBezTo>
                    <a:pt x="325338" y="57871"/>
                    <a:pt x="600966" y="215622"/>
                    <a:pt x="876594" y="67151"/>
                  </a:cubicBezTo>
                  <a:lnTo>
                    <a:pt x="876594" y="62342"/>
                  </a:lnTo>
                  <a:cubicBezTo>
                    <a:pt x="1127165" y="-72632"/>
                    <a:pt x="1377736" y="45470"/>
                    <a:pt x="1628307" y="100303"/>
                  </a:cubicBezTo>
                  <a:lnTo>
                    <a:pt x="1696297" y="113179"/>
                  </a:lnTo>
                  <a:lnTo>
                    <a:pt x="1697542" y="121413"/>
                  </a:lnTo>
                  <a:lnTo>
                    <a:pt x="1697542" y="392361"/>
                  </a:lnTo>
                  <a:lnTo>
                    <a:pt x="1628307" y="379250"/>
                  </a:lnTo>
                  <a:cubicBezTo>
                    <a:pt x="1377735" y="324417"/>
                    <a:pt x="1127164" y="206314"/>
                    <a:pt x="876594" y="341288"/>
                  </a:cubicBezTo>
                  <a:lnTo>
                    <a:pt x="876594" y="346097"/>
                  </a:lnTo>
                  <a:cubicBezTo>
                    <a:pt x="801423" y="386589"/>
                    <a:pt x="726251" y="404305"/>
                    <a:pt x="651080" y="407785"/>
                  </a:cubicBezTo>
                  <a:close/>
                </a:path>
              </a:pathLst>
            </a:custGeom>
            <a:solidFill>
              <a:srgbClr val="04089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E0B6CB04-C23F-7A05-6AD3-16B4BCB20AC3}"/>
                </a:ext>
              </a:extLst>
            </p:cNvPr>
            <p:cNvSpPr/>
            <p:nvPr/>
          </p:nvSpPr>
          <p:spPr>
            <a:xfrm rot="10800000">
              <a:off x="6665345" y="2841959"/>
              <a:ext cx="1697542" cy="328605"/>
            </a:xfrm>
            <a:custGeom>
              <a:avLst/>
              <a:gdLst>
                <a:gd name="connsiteX0" fmla="*/ 1512430 w 1697542"/>
                <a:gd name="connsiteY0" fmla="*/ 328605 h 328605"/>
                <a:gd name="connsiteX1" fmla="*/ 184663 w 1697542"/>
                <a:gd name="connsiteY1" fmla="*/ 328605 h 328605"/>
                <a:gd name="connsiteX2" fmla="*/ 158929 w 1697542"/>
                <a:gd name="connsiteY2" fmla="*/ 326011 h 328605"/>
                <a:gd name="connsiteX3" fmla="*/ 104013 w 1697542"/>
                <a:gd name="connsiteY3" fmla="*/ 305975 h 328605"/>
                <a:gd name="connsiteX4" fmla="*/ 58014 w 1697542"/>
                <a:gd name="connsiteY4" fmla="*/ 271603 h 328605"/>
                <a:gd name="connsiteX5" fmla="*/ 23643 w 1697542"/>
                <a:gd name="connsiteY5" fmla="*/ 225605 h 328605"/>
                <a:gd name="connsiteX6" fmla="*/ 3606 w 1697542"/>
                <a:gd name="connsiteY6" fmla="*/ 170688 h 328605"/>
                <a:gd name="connsiteX7" fmla="*/ 1 w 1697542"/>
                <a:gd name="connsiteY7" fmla="*/ 134925 h 328605"/>
                <a:gd name="connsiteX8" fmla="*/ 1 w 1697542"/>
                <a:gd name="connsiteY8" fmla="*/ 134934 h 328605"/>
                <a:gd name="connsiteX9" fmla="*/ 0 w 1697542"/>
                <a:gd name="connsiteY9" fmla="*/ 134924 h 328605"/>
                <a:gd name="connsiteX10" fmla="*/ 0 w 1697542"/>
                <a:gd name="connsiteY10" fmla="*/ 5500 h 328605"/>
                <a:gd name="connsiteX11" fmla="*/ 72324 w 1697542"/>
                <a:gd name="connsiteY11" fmla="*/ 6413 h 328605"/>
                <a:gd name="connsiteX12" fmla="*/ 974379 w 1697542"/>
                <a:gd name="connsiteY12" fmla="*/ 67151 h 328605"/>
                <a:gd name="connsiteX13" fmla="*/ 974379 w 1697542"/>
                <a:gd name="connsiteY13" fmla="*/ 62342 h 328605"/>
                <a:gd name="connsiteX14" fmla="*/ 1575749 w 1697542"/>
                <a:gd name="connsiteY14" fmla="*/ 62342 h 328605"/>
                <a:gd name="connsiteX15" fmla="*/ 1697542 w 1697542"/>
                <a:gd name="connsiteY15" fmla="*/ 93095 h 328605"/>
                <a:gd name="connsiteX16" fmla="*/ 1697542 w 1697542"/>
                <a:gd name="connsiteY16" fmla="*/ 130460 h 328605"/>
                <a:gd name="connsiteX17" fmla="*/ 1538163 w 1697542"/>
                <a:gd name="connsiteY17" fmla="*/ 326011 h 328605"/>
                <a:gd name="connsiteX18" fmla="*/ 1512430 w 1697542"/>
                <a:gd name="connsiteY18" fmla="*/ 328605 h 32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97542" h="328605">
                  <a:moveTo>
                    <a:pt x="1512430" y="328605"/>
                  </a:moveTo>
                  <a:lnTo>
                    <a:pt x="184663" y="328605"/>
                  </a:lnTo>
                  <a:lnTo>
                    <a:pt x="158929" y="326011"/>
                  </a:lnTo>
                  <a:cubicBezTo>
                    <a:pt x="139439" y="322023"/>
                    <a:pt x="120983" y="315193"/>
                    <a:pt x="104013" y="305975"/>
                  </a:cubicBezTo>
                  <a:lnTo>
                    <a:pt x="58014" y="271603"/>
                  </a:lnTo>
                  <a:lnTo>
                    <a:pt x="23643" y="225605"/>
                  </a:lnTo>
                  <a:cubicBezTo>
                    <a:pt x="14424" y="208635"/>
                    <a:pt x="7595" y="190179"/>
                    <a:pt x="3606" y="170688"/>
                  </a:cubicBezTo>
                  <a:lnTo>
                    <a:pt x="1" y="134925"/>
                  </a:lnTo>
                  <a:lnTo>
                    <a:pt x="1" y="134934"/>
                  </a:lnTo>
                  <a:lnTo>
                    <a:pt x="0" y="134924"/>
                  </a:lnTo>
                  <a:lnTo>
                    <a:pt x="0" y="5500"/>
                  </a:lnTo>
                  <a:lnTo>
                    <a:pt x="72324" y="6413"/>
                  </a:lnTo>
                  <a:cubicBezTo>
                    <a:pt x="373009" y="26659"/>
                    <a:pt x="673694" y="229120"/>
                    <a:pt x="974379" y="67151"/>
                  </a:cubicBezTo>
                  <a:lnTo>
                    <a:pt x="974379" y="62342"/>
                  </a:lnTo>
                  <a:cubicBezTo>
                    <a:pt x="1174835" y="-45637"/>
                    <a:pt x="1375292" y="8353"/>
                    <a:pt x="1575749" y="62342"/>
                  </a:cubicBezTo>
                  <a:lnTo>
                    <a:pt x="1697542" y="93095"/>
                  </a:lnTo>
                  <a:lnTo>
                    <a:pt x="1697542" y="130460"/>
                  </a:lnTo>
                  <a:cubicBezTo>
                    <a:pt x="1697542" y="226919"/>
                    <a:pt x="1629121" y="307398"/>
                    <a:pt x="1538163" y="326011"/>
                  </a:cubicBezTo>
                  <a:lnTo>
                    <a:pt x="1512430" y="328605"/>
                  </a:lnTo>
                  <a:close/>
                </a:path>
              </a:pathLst>
            </a:custGeom>
            <a:solidFill>
              <a:srgbClr val="0407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6D71DD4B-C0BC-6BC9-3E3C-8A0CF893BF24}"/>
                </a:ext>
              </a:extLst>
            </p:cNvPr>
            <p:cNvSpPr/>
            <p:nvPr/>
          </p:nvSpPr>
          <p:spPr>
            <a:xfrm rot="10800000">
              <a:off x="6665345" y="3320018"/>
              <a:ext cx="1697542" cy="360951"/>
            </a:xfrm>
            <a:custGeom>
              <a:avLst/>
              <a:gdLst>
                <a:gd name="connsiteX0" fmla="*/ 748865 w 1697542"/>
                <a:gd name="connsiteY0" fmla="*/ 360297 h 360951"/>
                <a:gd name="connsiteX1" fmla="*/ 72324 w 1697542"/>
                <a:gd name="connsiteY1" fmla="*/ 237871 h 360951"/>
                <a:gd name="connsiteX2" fmla="*/ 0 w 1697542"/>
                <a:gd name="connsiteY2" fmla="*/ 236958 h 360951"/>
                <a:gd name="connsiteX3" fmla="*/ 0 w 1697542"/>
                <a:gd name="connsiteY3" fmla="*/ 9306 h 360951"/>
                <a:gd name="connsiteX4" fmla="*/ 49710 w 1697542"/>
                <a:gd name="connsiteY4" fmla="*/ 14954 h 360951"/>
                <a:gd name="connsiteX5" fmla="*/ 876594 w 1697542"/>
                <a:gd name="connsiteY5" fmla="*/ 67151 h 360951"/>
                <a:gd name="connsiteX6" fmla="*/ 876594 w 1697542"/>
                <a:gd name="connsiteY6" fmla="*/ 62342 h 360951"/>
                <a:gd name="connsiteX7" fmla="*/ 1628307 w 1697542"/>
                <a:gd name="connsiteY7" fmla="*/ 100304 h 360951"/>
                <a:gd name="connsiteX8" fmla="*/ 1697542 w 1697542"/>
                <a:gd name="connsiteY8" fmla="*/ 113415 h 360951"/>
                <a:gd name="connsiteX9" fmla="*/ 1697542 w 1697542"/>
                <a:gd name="connsiteY9" fmla="*/ 324553 h 360951"/>
                <a:gd name="connsiteX10" fmla="*/ 1575749 w 1697542"/>
                <a:gd name="connsiteY10" fmla="*/ 293801 h 360951"/>
                <a:gd name="connsiteX11" fmla="*/ 974379 w 1697542"/>
                <a:gd name="connsiteY11" fmla="*/ 293801 h 360951"/>
                <a:gd name="connsiteX12" fmla="*/ 974379 w 1697542"/>
                <a:gd name="connsiteY12" fmla="*/ 298610 h 360951"/>
                <a:gd name="connsiteX13" fmla="*/ 748865 w 1697542"/>
                <a:gd name="connsiteY13" fmla="*/ 360297 h 360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7542" h="360951">
                  <a:moveTo>
                    <a:pt x="748865" y="360297"/>
                  </a:moveTo>
                  <a:cubicBezTo>
                    <a:pt x="523351" y="370736"/>
                    <a:pt x="297837" y="253056"/>
                    <a:pt x="72324" y="237871"/>
                  </a:cubicBezTo>
                  <a:lnTo>
                    <a:pt x="0" y="236958"/>
                  </a:lnTo>
                  <a:lnTo>
                    <a:pt x="0" y="9306"/>
                  </a:lnTo>
                  <a:lnTo>
                    <a:pt x="49710" y="14954"/>
                  </a:lnTo>
                  <a:cubicBezTo>
                    <a:pt x="325338" y="57872"/>
                    <a:pt x="600966" y="215623"/>
                    <a:pt x="876594" y="67151"/>
                  </a:cubicBezTo>
                  <a:lnTo>
                    <a:pt x="876594" y="62342"/>
                  </a:lnTo>
                  <a:cubicBezTo>
                    <a:pt x="1127164" y="-72632"/>
                    <a:pt x="1377735" y="45471"/>
                    <a:pt x="1628307" y="100304"/>
                  </a:cubicBezTo>
                  <a:lnTo>
                    <a:pt x="1697542" y="113415"/>
                  </a:lnTo>
                  <a:lnTo>
                    <a:pt x="1697542" y="324553"/>
                  </a:lnTo>
                  <a:lnTo>
                    <a:pt x="1575749" y="293801"/>
                  </a:lnTo>
                  <a:cubicBezTo>
                    <a:pt x="1375292" y="239811"/>
                    <a:pt x="1174835" y="185822"/>
                    <a:pt x="974379" y="293801"/>
                  </a:cubicBezTo>
                  <a:lnTo>
                    <a:pt x="974379" y="298610"/>
                  </a:lnTo>
                  <a:cubicBezTo>
                    <a:pt x="899208" y="339102"/>
                    <a:pt x="824036" y="356818"/>
                    <a:pt x="748865" y="360297"/>
                  </a:cubicBezTo>
                  <a:close/>
                </a:path>
              </a:pathLst>
            </a:custGeom>
            <a:solidFill>
              <a:srgbClr val="0407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A05C8D9-57B4-C92A-C751-E14A3DA9C5E0}"/>
                </a:ext>
              </a:extLst>
            </p:cNvPr>
            <p:cNvSpPr/>
            <p:nvPr/>
          </p:nvSpPr>
          <p:spPr>
            <a:xfrm rot="10800000">
              <a:off x="6666590" y="3830422"/>
              <a:ext cx="1663101" cy="203136"/>
            </a:xfrm>
            <a:custGeom>
              <a:avLst/>
              <a:gdLst>
                <a:gd name="connsiteX0" fmla="*/ 617884 w 1663101"/>
                <a:gd name="connsiteY0" fmla="*/ 202482 h 203136"/>
                <a:gd name="connsiteX1" fmla="*/ 16514 w 1663101"/>
                <a:gd name="connsiteY1" fmla="*/ 88598 h 203136"/>
                <a:gd name="connsiteX2" fmla="*/ 0 w 1663101"/>
                <a:gd name="connsiteY2" fmla="*/ 86722 h 203136"/>
                <a:gd name="connsiteX3" fmla="*/ 11934 w 1663101"/>
                <a:gd name="connsiteY3" fmla="*/ 68090 h 203136"/>
                <a:gd name="connsiteX4" fmla="*/ 88264 w 1663101"/>
                <a:gd name="connsiteY4" fmla="*/ 11138 h 203136"/>
                <a:gd name="connsiteX5" fmla="*/ 124142 w 1663101"/>
                <a:gd name="connsiteY5" fmla="*/ 1 h 203136"/>
                <a:gd name="connsiteX6" fmla="*/ 124139 w 1663101"/>
                <a:gd name="connsiteY6" fmla="*/ 1 h 203136"/>
                <a:gd name="connsiteX7" fmla="*/ 124142 w 1663101"/>
                <a:gd name="connsiteY7" fmla="*/ 0 h 203136"/>
                <a:gd name="connsiteX8" fmla="*/ 1506559 w 1663101"/>
                <a:gd name="connsiteY8" fmla="*/ 0 h 203136"/>
                <a:gd name="connsiteX9" fmla="*/ 1542436 w 1663101"/>
                <a:gd name="connsiteY9" fmla="*/ 11137 h 203136"/>
                <a:gd name="connsiteX10" fmla="*/ 1655372 w 1663101"/>
                <a:gd name="connsiteY10" fmla="*/ 135701 h 203136"/>
                <a:gd name="connsiteX11" fmla="*/ 1663101 w 1663101"/>
                <a:gd name="connsiteY11" fmla="*/ 186823 h 203136"/>
                <a:gd name="connsiteX12" fmla="*/ 1595111 w 1663101"/>
                <a:gd name="connsiteY12" fmla="*/ 173947 h 203136"/>
                <a:gd name="connsiteX13" fmla="*/ 843398 w 1663101"/>
                <a:gd name="connsiteY13" fmla="*/ 135986 h 203136"/>
                <a:gd name="connsiteX14" fmla="*/ 843398 w 1663101"/>
                <a:gd name="connsiteY14" fmla="*/ 140795 h 203136"/>
                <a:gd name="connsiteX15" fmla="*/ 617884 w 1663101"/>
                <a:gd name="connsiteY15" fmla="*/ 202482 h 203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63101" h="203136">
                  <a:moveTo>
                    <a:pt x="617884" y="202482"/>
                  </a:moveTo>
                  <a:cubicBezTo>
                    <a:pt x="417428" y="211762"/>
                    <a:pt x="216971" y="119810"/>
                    <a:pt x="16514" y="88598"/>
                  </a:cubicBezTo>
                  <a:lnTo>
                    <a:pt x="0" y="86722"/>
                  </a:lnTo>
                  <a:lnTo>
                    <a:pt x="11934" y="68090"/>
                  </a:lnTo>
                  <a:cubicBezTo>
                    <a:pt x="32274" y="43445"/>
                    <a:pt x="58414" y="23764"/>
                    <a:pt x="88264" y="11138"/>
                  </a:cubicBezTo>
                  <a:lnTo>
                    <a:pt x="124142" y="1"/>
                  </a:lnTo>
                  <a:lnTo>
                    <a:pt x="124139" y="1"/>
                  </a:lnTo>
                  <a:lnTo>
                    <a:pt x="124142" y="0"/>
                  </a:lnTo>
                  <a:lnTo>
                    <a:pt x="1506559" y="0"/>
                  </a:lnTo>
                  <a:lnTo>
                    <a:pt x="1542436" y="11137"/>
                  </a:lnTo>
                  <a:cubicBezTo>
                    <a:pt x="1596167" y="33864"/>
                    <a:pt x="1637876" y="79448"/>
                    <a:pt x="1655372" y="135701"/>
                  </a:cubicBezTo>
                  <a:lnTo>
                    <a:pt x="1663101" y="186823"/>
                  </a:lnTo>
                  <a:lnTo>
                    <a:pt x="1595111" y="173947"/>
                  </a:lnTo>
                  <a:cubicBezTo>
                    <a:pt x="1344540" y="119114"/>
                    <a:pt x="1093969" y="1012"/>
                    <a:pt x="843398" y="135986"/>
                  </a:cubicBezTo>
                  <a:lnTo>
                    <a:pt x="843398" y="140795"/>
                  </a:lnTo>
                  <a:cubicBezTo>
                    <a:pt x="768227" y="181287"/>
                    <a:pt x="693056" y="199003"/>
                    <a:pt x="617884" y="202482"/>
                  </a:cubicBezTo>
                  <a:close/>
                </a:path>
              </a:pathLst>
            </a:custGeom>
            <a:solidFill>
              <a:srgbClr val="04078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sp>
        <p:nvSpPr>
          <p:cNvPr id="1139" name="Freeform: Shape 1138">
            <a:extLst>
              <a:ext uri="{FF2B5EF4-FFF2-40B4-BE49-F238E27FC236}">
                <a16:creationId xmlns:a16="http://schemas.microsoft.com/office/drawing/2014/main" id="{C51A8194-C607-DB38-2A6D-D05CB5E4CF45}"/>
              </a:ext>
            </a:extLst>
          </p:cNvPr>
          <p:cNvSpPr/>
          <p:nvPr/>
        </p:nvSpPr>
        <p:spPr>
          <a:xfrm rot="10800000">
            <a:off x="8205552" y="3946837"/>
            <a:ext cx="157335" cy="86721"/>
          </a:xfrm>
          <a:custGeom>
            <a:avLst/>
            <a:gdLst>
              <a:gd name="connsiteX0" fmla="*/ 33196 w 157335"/>
              <a:gd name="connsiteY0" fmla="*/ 86721 h 86721"/>
              <a:gd name="connsiteX1" fmla="*/ 0 w 157335"/>
              <a:gd name="connsiteY1" fmla="*/ 82948 h 86721"/>
              <a:gd name="connsiteX2" fmla="*/ 0 w 157335"/>
              <a:gd name="connsiteY2" fmla="*/ 0 h 86721"/>
              <a:gd name="connsiteX3" fmla="*/ 157335 w 157335"/>
              <a:gd name="connsiteY3" fmla="*/ 0 h 86721"/>
              <a:gd name="connsiteX4" fmla="*/ 121460 w 157335"/>
              <a:gd name="connsiteY4" fmla="*/ 11136 h 86721"/>
              <a:gd name="connsiteX5" fmla="*/ 45130 w 157335"/>
              <a:gd name="connsiteY5" fmla="*/ 68088 h 86721"/>
              <a:gd name="connsiteX6" fmla="*/ 33196 w 157335"/>
              <a:gd name="connsiteY6" fmla="*/ 86721 h 86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7335" h="86721">
                <a:moveTo>
                  <a:pt x="33196" y="86721"/>
                </a:moveTo>
                <a:lnTo>
                  <a:pt x="0" y="82948"/>
                </a:lnTo>
                <a:lnTo>
                  <a:pt x="0" y="0"/>
                </a:lnTo>
                <a:lnTo>
                  <a:pt x="157335" y="0"/>
                </a:lnTo>
                <a:lnTo>
                  <a:pt x="121460" y="11136"/>
                </a:lnTo>
                <a:cubicBezTo>
                  <a:pt x="91610" y="23762"/>
                  <a:pt x="65470" y="43443"/>
                  <a:pt x="45130" y="68088"/>
                </a:cubicBezTo>
                <a:lnTo>
                  <a:pt x="33196" y="86721"/>
                </a:lnTo>
                <a:close/>
              </a:path>
            </a:pathLst>
          </a:custGeom>
          <a:solidFill>
            <a:srgbClr val="04078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075" name="Rectangle: Rounded Corners 1074">
            <a:extLst>
              <a:ext uri="{FF2B5EF4-FFF2-40B4-BE49-F238E27FC236}">
                <a16:creationId xmlns:a16="http://schemas.microsoft.com/office/drawing/2014/main" id="{1980BF8D-9013-7F7E-EE52-F77618E0BDAD}"/>
              </a:ext>
            </a:extLst>
          </p:cNvPr>
          <p:cNvSpPr/>
          <p:nvPr/>
        </p:nvSpPr>
        <p:spPr>
          <a:xfrm>
            <a:off x="10507426" y="5465428"/>
            <a:ext cx="771153" cy="341118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076" name="Rectangle: Rounded Corners 1075">
            <a:extLst>
              <a:ext uri="{FF2B5EF4-FFF2-40B4-BE49-F238E27FC236}">
                <a16:creationId xmlns:a16="http://schemas.microsoft.com/office/drawing/2014/main" id="{8D254619-0A4B-F712-5F09-3EAD1BE71A6D}"/>
              </a:ext>
            </a:extLst>
          </p:cNvPr>
          <p:cNvSpPr/>
          <p:nvPr/>
        </p:nvSpPr>
        <p:spPr>
          <a:xfrm>
            <a:off x="10912764" y="4707568"/>
            <a:ext cx="1058588" cy="493523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182" name="Oval 1181">
            <a:extLst>
              <a:ext uri="{FF2B5EF4-FFF2-40B4-BE49-F238E27FC236}">
                <a16:creationId xmlns:a16="http://schemas.microsoft.com/office/drawing/2014/main" id="{49F82EF3-BFBC-DFC7-CE3D-299F0A63CD43}"/>
              </a:ext>
            </a:extLst>
          </p:cNvPr>
          <p:cNvSpPr/>
          <p:nvPr/>
        </p:nvSpPr>
        <p:spPr>
          <a:xfrm>
            <a:off x="6892387" y="2823842"/>
            <a:ext cx="1225492" cy="1225492"/>
          </a:xfrm>
          <a:prstGeom prst="ellipse">
            <a:avLst/>
          </a:prstGeom>
          <a:gradFill flip="none" rotWithShape="1">
            <a:gsLst>
              <a:gs pos="26000">
                <a:srgbClr val="1CABFF">
                  <a:lumMod val="94000"/>
                  <a:alpha val="9000"/>
                </a:srgbClr>
              </a:gs>
              <a:gs pos="73000">
                <a:srgbClr val="224BFA">
                  <a:alpha val="72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508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153" name="Group 1152">
            <a:extLst>
              <a:ext uri="{FF2B5EF4-FFF2-40B4-BE49-F238E27FC236}">
                <a16:creationId xmlns:a16="http://schemas.microsoft.com/office/drawing/2014/main" id="{B234A79A-58C0-B394-2209-400BBDEFED57}"/>
              </a:ext>
            </a:extLst>
          </p:cNvPr>
          <p:cNvGrpSpPr/>
          <p:nvPr/>
        </p:nvGrpSpPr>
        <p:grpSpPr>
          <a:xfrm>
            <a:off x="7010053" y="2943631"/>
            <a:ext cx="991245" cy="986384"/>
            <a:chOff x="-397040" y="388766"/>
            <a:chExt cx="6107112" cy="6077165"/>
          </a:xfrm>
        </p:grpSpPr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0E7F60F-B59C-5728-AE51-24511A49F037}"/>
                </a:ext>
              </a:extLst>
            </p:cNvPr>
            <p:cNvSpPr/>
            <p:nvPr/>
          </p:nvSpPr>
          <p:spPr>
            <a:xfrm>
              <a:off x="-391373" y="390085"/>
              <a:ext cx="6079153" cy="6075846"/>
            </a:xfrm>
            <a:custGeom>
              <a:avLst/>
              <a:gdLst>
                <a:gd name="connsiteX0" fmla="*/ 3046908 w 6079153"/>
                <a:gd name="connsiteY0" fmla="*/ 0 h 6075846"/>
                <a:gd name="connsiteX1" fmla="*/ 5956833 w 6079153"/>
                <a:gd name="connsiteY1" fmla="*/ 2134537 h 6075846"/>
                <a:gd name="connsiteX2" fmla="*/ 5970996 w 6079153"/>
                <a:gd name="connsiteY2" fmla="*/ 2189454 h 6075846"/>
                <a:gd name="connsiteX3" fmla="*/ 4206400 w 6079153"/>
                <a:gd name="connsiteY3" fmla="*/ 2189454 h 6075846"/>
                <a:gd name="connsiteX4" fmla="*/ 3633860 w 6079153"/>
                <a:gd name="connsiteY4" fmla="*/ 2761994 h 6075846"/>
                <a:gd name="connsiteX5" fmla="*/ 4206400 w 6079153"/>
                <a:gd name="connsiteY5" fmla="*/ 3334534 h 6075846"/>
                <a:gd name="connsiteX6" fmla="*/ 6079153 w 6079153"/>
                <a:gd name="connsiteY6" fmla="*/ 3334534 h 6075846"/>
                <a:gd name="connsiteX7" fmla="*/ 6078085 w 6079153"/>
                <a:gd name="connsiteY7" fmla="*/ 3348533 h 6075846"/>
                <a:gd name="connsiteX8" fmla="*/ 6058709 w 6079153"/>
                <a:gd name="connsiteY8" fmla="*/ 3500569 h 6075846"/>
                <a:gd name="connsiteX9" fmla="*/ 6046747 w 6079153"/>
                <a:gd name="connsiteY9" fmla="*/ 3567358 h 6075846"/>
                <a:gd name="connsiteX10" fmla="*/ 6014210 w 6079153"/>
                <a:gd name="connsiteY10" fmla="*/ 3557258 h 6075846"/>
                <a:gd name="connsiteX11" fmla="*/ 5930066 w 6079153"/>
                <a:gd name="connsiteY11" fmla="*/ 3548776 h 6075846"/>
                <a:gd name="connsiteX12" fmla="*/ 5130516 w 6079153"/>
                <a:gd name="connsiteY12" fmla="*/ 3548776 h 6075846"/>
                <a:gd name="connsiteX13" fmla="*/ 4721483 w 6079153"/>
                <a:gd name="connsiteY13" fmla="*/ 3882147 h 6075846"/>
                <a:gd name="connsiteX14" fmla="*/ 4713001 w 6079153"/>
                <a:gd name="connsiteY14" fmla="*/ 3966291 h 6075846"/>
                <a:gd name="connsiteX15" fmla="*/ 4713001 w 6079153"/>
                <a:gd name="connsiteY15" fmla="*/ 3966290 h 6075846"/>
                <a:gd name="connsiteX16" fmla="*/ 4713001 w 6079153"/>
                <a:gd name="connsiteY16" fmla="*/ 3966291 h 6075846"/>
                <a:gd name="connsiteX17" fmla="*/ 4713001 w 6079153"/>
                <a:gd name="connsiteY17" fmla="*/ 3966291 h 6075846"/>
                <a:gd name="connsiteX18" fmla="*/ 4721483 w 6079153"/>
                <a:gd name="connsiteY18" fmla="*/ 4050434 h 6075846"/>
                <a:gd name="connsiteX19" fmla="*/ 5130516 w 6079153"/>
                <a:gd name="connsiteY19" fmla="*/ 4383805 h 6075846"/>
                <a:gd name="connsiteX20" fmla="*/ 5775436 w 6079153"/>
                <a:gd name="connsiteY20" fmla="*/ 4383806 h 6075846"/>
                <a:gd name="connsiteX21" fmla="*/ 5726071 w 6079153"/>
                <a:gd name="connsiteY21" fmla="*/ 4485978 h 6075846"/>
                <a:gd name="connsiteX22" fmla="*/ 3046908 w 6079153"/>
                <a:gd name="connsiteY22" fmla="*/ 6075846 h 6075846"/>
                <a:gd name="connsiteX23" fmla="*/ 0 w 6079153"/>
                <a:gd name="connsiteY23" fmla="*/ 3037923 h 6075846"/>
                <a:gd name="connsiteX24" fmla="*/ 3046908 w 6079153"/>
                <a:gd name="connsiteY24" fmla="*/ 0 h 6075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079153" h="6075846">
                  <a:moveTo>
                    <a:pt x="3046908" y="0"/>
                  </a:moveTo>
                  <a:cubicBezTo>
                    <a:pt x="4414151" y="0"/>
                    <a:pt x="5571060" y="897894"/>
                    <a:pt x="5956833" y="2134537"/>
                  </a:cubicBezTo>
                  <a:lnTo>
                    <a:pt x="5970996" y="2189454"/>
                  </a:lnTo>
                  <a:lnTo>
                    <a:pt x="4206400" y="2189454"/>
                  </a:lnTo>
                  <a:cubicBezTo>
                    <a:pt x="3890195" y="2189454"/>
                    <a:pt x="3633860" y="2445789"/>
                    <a:pt x="3633860" y="2761994"/>
                  </a:cubicBezTo>
                  <a:cubicBezTo>
                    <a:pt x="3633860" y="3078199"/>
                    <a:pt x="3890195" y="3334534"/>
                    <a:pt x="4206400" y="3334534"/>
                  </a:cubicBezTo>
                  <a:lnTo>
                    <a:pt x="6079153" y="3334534"/>
                  </a:lnTo>
                  <a:lnTo>
                    <a:pt x="6078085" y="3348533"/>
                  </a:lnTo>
                  <a:cubicBezTo>
                    <a:pt x="6072884" y="3399596"/>
                    <a:pt x="6066415" y="3450285"/>
                    <a:pt x="6058709" y="3500569"/>
                  </a:cubicBezTo>
                  <a:lnTo>
                    <a:pt x="6046747" y="3567358"/>
                  </a:lnTo>
                  <a:lnTo>
                    <a:pt x="6014210" y="3557258"/>
                  </a:lnTo>
                  <a:cubicBezTo>
                    <a:pt x="5987031" y="3551697"/>
                    <a:pt x="5958890" y="3548776"/>
                    <a:pt x="5930066" y="3548776"/>
                  </a:cubicBezTo>
                  <a:lnTo>
                    <a:pt x="5130516" y="3548776"/>
                  </a:lnTo>
                  <a:cubicBezTo>
                    <a:pt x="4928753" y="3548776"/>
                    <a:pt x="4760415" y="3691893"/>
                    <a:pt x="4721483" y="3882147"/>
                  </a:cubicBezTo>
                  <a:lnTo>
                    <a:pt x="4713001" y="3966291"/>
                  </a:lnTo>
                  <a:lnTo>
                    <a:pt x="4713001" y="3966290"/>
                  </a:lnTo>
                  <a:lnTo>
                    <a:pt x="4713001" y="3966291"/>
                  </a:lnTo>
                  <a:lnTo>
                    <a:pt x="4713001" y="3966291"/>
                  </a:lnTo>
                  <a:lnTo>
                    <a:pt x="4721483" y="4050434"/>
                  </a:lnTo>
                  <a:cubicBezTo>
                    <a:pt x="4760415" y="4240688"/>
                    <a:pt x="4928753" y="4383805"/>
                    <a:pt x="5130516" y="4383805"/>
                  </a:cubicBezTo>
                  <a:lnTo>
                    <a:pt x="5775436" y="4383806"/>
                  </a:lnTo>
                  <a:lnTo>
                    <a:pt x="5726071" y="4485978"/>
                  </a:lnTo>
                  <a:cubicBezTo>
                    <a:pt x="5210110" y="5432975"/>
                    <a:pt x="4203806" y="6075846"/>
                    <a:pt x="3046908" y="6075846"/>
                  </a:cubicBezTo>
                  <a:cubicBezTo>
                    <a:pt x="1364147" y="6075846"/>
                    <a:pt x="0" y="4715722"/>
                    <a:pt x="0" y="3037923"/>
                  </a:cubicBezTo>
                  <a:cubicBezTo>
                    <a:pt x="0" y="1360124"/>
                    <a:pt x="1364147" y="0"/>
                    <a:pt x="3046908" y="0"/>
                  </a:cubicBezTo>
                  <a:close/>
                </a:path>
              </a:pathLst>
            </a:custGeom>
            <a:solidFill>
              <a:srgbClr val="208BD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6591D96A-EB3B-8AD5-B28B-7A4727CE0704}"/>
                </a:ext>
              </a:extLst>
            </p:cNvPr>
            <p:cNvSpPr/>
            <p:nvPr/>
          </p:nvSpPr>
          <p:spPr>
            <a:xfrm>
              <a:off x="2728733" y="388766"/>
              <a:ext cx="2981339" cy="6070886"/>
            </a:xfrm>
            <a:custGeom>
              <a:avLst/>
              <a:gdLst>
                <a:gd name="connsiteX0" fmla="*/ 5717 w 2949387"/>
                <a:gd name="connsiteY0" fmla="*/ 0 h 6070886"/>
                <a:gd name="connsiteX1" fmla="*/ 2949387 w 2949387"/>
                <a:gd name="connsiteY1" fmla="*/ 3035443 h 6070886"/>
                <a:gd name="connsiteX2" fmla="*/ 5717 w 2949387"/>
                <a:gd name="connsiteY2" fmla="*/ 6070886 h 6070886"/>
                <a:gd name="connsiteX3" fmla="*/ 0 w 2949387"/>
                <a:gd name="connsiteY3" fmla="*/ 6070737 h 6070886"/>
                <a:gd name="connsiteX4" fmla="*/ 0 w 2949387"/>
                <a:gd name="connsiteY4" fmla="*/ 858449 h 6070886"/>
                <a:gd name="connsiteX5" fmla="*/ 238785 w 2949387"/>
                <a:gd name="connsiteY5" fmla="*/ 858449 h 6070886"/>
                <a:gd name="connsiteX6" fmla="*/ 427931 w 2949387"/>
                <a:gd name="connsiteY6" fmla="*/ 669303 h 6070886"/>
                <a:gd name="connsiteX7" fmla="*/ 427932 w 2949387"/>
                <a:gd name="connsiteY7" fmla="*/ 669303 h 6070886"/>
                <a:gd name="connsiteX8" fmla="*/ 238786 w 2949387"/>
                <a:gd name="connsiteY8" fmla="*/ 480157 h 6070886"/>
                <a:gd name="connsiteX9" fmla="*/ 0 w 2949387"/>
                <a:gd name="connsiteY9" fmla="*/ 480157 h 6070886"/>
                <a:gd name="connsiteX10" fmla="*/ 0 w 2949387"/>
                <a:gd name="connsiteY10" fmla="*/ 149 h 6070886"/>
                <a:gd name="connsiteX11" fmla="*/ 5717 w 2949387"/>
                <a:gd name="connsiteY11" fmla="*/ 0 h 6070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49387" h="6070886">
                  <a:moveTo>
                    <a:pt x="5717" y="0"/>
                  </a:moveTo>
                  <a:cubicBezTo>
                    <a:pt x="1631461" y="0"/>
                    <a:pt x="2949387" y="1359014"/>
                    <a:pt x="2949387" y="3035443"/>
                  </a:cubicBezTo>
                  <a:cubicBezTo>
                    <a:pt x="2949387" y="4711872"/>
                    <a:pt x="1631461" y="6070886"/>
                    <a:pt x="5717" y="6070886"/>
                  </a:cubicBezTo>
                  <a:lnTo>
                    <a:pt x="0" y="6070737"/>
                  </a:lnTo>
                  <a:lnTo>
                    <a:pt x="0" y="858449"/>
                  </a:lnTo>
                  <a:lnTo>
                    <a:pt x="238785" y="858449"/>
                  </a:lnTo>
                  <a:cubicBezTo>
                    <a:pt x="343247" y="858449"/>
                    <a:pt x="427931" y="773765"/>
                    <a:pt x="427931" y="669303"/>
                  </a:cubicBezTo>
                  <a:lnTo>
                    <a:pt x="427932" y="669303"/>
                  </a:lnTo>
                  <a:cubicBezTo>
                    <a:pt x="427932" y="564841"/>
                    <a:pt x="343248" y="480157"/>
                    <a:pt x="238786" y="480157"/>
                  </a:cubicBezTo>
                  <a:lnTo>
                    <a:pt x="0" y="480157"/>
                  </a:lnTo>
                  <a:lnTo>
                    <a:pt x="0" y="149"/>
                  </a:lnTo>
                  <a:lnTo>
                    <a:pt x="5717" y="0"/>
                  </a:lnTo>
                  <a:close/>
                </a:path>
              </a:pathLst>
            </a:custGeom>
            <a:solidFill>
              <a:srgbClr val="1366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grpSp>
          <p:nvGrpSpPr>
            <p:cNvPr id="1156" name="Group 1155">
              <a:extLst>
                <a:ext uri="{FF2B5EF4-FFF2-40B4-BE49-F238E27FC236}">
                  <a16:creationId xmlns:a16="http://schemas.microsoft.com/office/drawing/2014/main" id="{4786470B-F245-A5EC-D3DA-FA4B1FA1FA24}"/>
                </a:ext>
              </a:extLst>
            </p:cNvPr>
            <p:cNvGrpSpPr/>
            <p:nvPr/>
          </p:nvGrpSpPr>
          <p:grpSpPr>
            <a:xfrm>
              <a:off x="-397040" y="494332"/>
              <a:ext cx="6089322" cy="5565201"/>
              <a:chOff x="-397040" y="494332"/>
              <a:chExt cx="6089322" cy="5565201"/>
            </a:xfrm>
          </p:grpSpPr>
          <p:sp>
            <p:nvSpPr>
              <p:cNvPr id="1157" name="Freeform: Shape 1156">
                <a:extLst>
                  <a:ext uri="{FF2B5EF4-FFF2-40B4-BE49-F238E27FC236}">
                    <a16:creationId xmlns:a16="http://schemas.microsoft.com/office/drawing/2014/main" id="{693EC6BC-F4AD-479C-CE9A-D0D239ECC259}"/>
                  </a:ext>
                </a:extLst>
              </p:cNvPr>
              <p:cNvSpPr/>
              <p:nvPr/>
            </p:nvSpPr>
            <p:spPr>
              <a:xfrm>
                <a:off x="2728733" y="868923"/>
                <a:ext cx="427932" cy="378292"/>
              </a:xfrm>
              <a:custGeom>
                <a:avLst/>
                <a:gdLst>
                  <a:gd name="connsiteX0" fmla="*/ 0 w 427932"/>
                  <a:gd name="connsiteY0" fmla="*/ 0 h 378292"/>
                  <a:gd name="connsiteX1" fmla="*/ 238786 w 427932"/>
                  <a:gd name="connsiteY1" fmla="*/ 0 h 378292"/>
                  <a:gd name="connsiteX2" fmla="*/ 427932 w 427932"/>
                  <a:gd name="connsiteY2" fmla="*/ 189146 h 378292"/>
                  <a:gd name="connsiteX3" fmla="*/ 427931 w 427932"/>
                  <a:gd name="connsiteY3" fmla="*/ 189146 h 378292"/>
                  <a:gd name="connsiteX4" fmla="*/ 238785 w 427932"/>
                  <a:gd name="connsiteY4" fmla="*/ 378292 h 378292"/>
                  <a:gd name="connsiteX5" fmla="*/ 0 w 427932"/>
                  <a:gd name="connsiteY5" fmla="*/ 378292 h 378292"/>
                  <a:gd name="connsiteX6" fmla="*/ 0 w 427932"/>
                  <a:gd name="connsiteY6" fmla="*/ 0 h 378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7932" h="378292">
                    <a:moveTo>
                      <a:pt x="0" y="0"/>
                    </a:moveTo>
                    <a:lnTo>
                      <a:pt x="238786" y="0"/>
                    </a:lnTo>
                    <a:cubicBezTo>
                      <a:pt x="343248" y="0"/>
                      <a:pt x="427932" y="84684"/>
                      <a:pt x="427932" y="189146"/>
                    </a:cubicBezTo>
                    <a:lnTo>
                      <a:pt x="427931" y="189146"/>
                    </a:lnTo>
                    <a:cubicBezTo>
                      <a:pt x="427931" y="293608"/>
                      <a:pt x="343247" y="378292"/>
                      <a:pt x="238785" y="378292"/>
                    </a:cubicBezTo>
                    <a:lnTo>
                      <a:pt x="0" y="37829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58" name="Freeform: Shape 1157">
                <a:extLst>
                  <a:ext uri="{FF2B5EF4-FFF2-40B4-BE49-F238E27FC236}">
                    <a16:creationId xmlns:a16="http://schemas.microsoft.com/office/drawing/2014/main" id="{FE5B6771-F4DF-C380-E8AE-03D4AC194E85}"/>
                  </a:ext>
                </a:extLst>
              </p:cNvPr>
              <p:cNvSpPr/>
              <p:nvPr/>
            </p:nvSpPr>
            <p:spPr>
              <a:xfrm>
                <a:off x="2292664" y="868923"/>
                <a:ext cx="436069" cy="378292"/>
              </a:xfrm>
              <a:custGeom>
                <a:avLst/>
                <a:gdLst>
                  <a:gd name="connsiteX0" fmla="*/ 189146 w 436069"/>
                  <a:gd name="connsiteY0" fmla="*/ 0 h 378292"/>
                  <a:gd name="connsiteX1" fmla="*/ 436069 w 436069"/>
                  <a:gd name="connsiteY1" fmla="*/ 0 h 378292"/>
                  <a:gd name="connsiteX2" fmla="*/ 436069 w 436069"/>
                  <a:gd name="connsiteY2" fmla="*/ 378292 h 378292"/>
                  <a:gd name="connsiteX3" fmla="*/ 189146 w 436069"/>
                  <a:gd name="connsiteY3" fmla="*/ 378291 h 378292"/>
                  <a:gd name="connsiteX4" fmla="*/ 3843 w 436069"/>
                  <a:gd name="connsiteY4" fmla="*/ 227264 h 378292"/>
                  <a:gd name="connsiteX5" fmla="*/ 0 w 436069"/>
                  <a:gd name="connsiteY5" fmla="*/ 189146 h 378292"/>
                  <a:gd name="connsiteX6" fmla="*/ 3843 w 436069"/>
                  <a:gd name="connsiteY6" fmla="*/ 151027 h 378292"/>
                  <a:gd name="connsiteX7" fmla="*/ 189146 w 436069"/>
                  <a:gd name="connsiteY7" fmla="*/ 0 h 3782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6069" h="378292">
                    <a:moveTo>
                      <a:pt x="189146" y="0"/>
                    </a:moveTo>
                    <a:lnTo>
                      <a:pt x="436069" y="0"/>
                    </a:lnTo>
                    <a:lnTo>
                      <a:pt x="436069" y="378292"/>
                    </a:lnTo>
                    <a:lnTo>
                      <a:pt x="189146" y="378291"/>
                    </a:lnTo>
                    <a:cubicBezTo>
                      <a:pt x="97742" y="378291"/>
                      <a:pt x="21480" y="313455"/>
                      <a:pt x="3843" y="227264"/>
                    </a:cubicBezTo>
                    <a:lnTo>
                      <a:pt x="0" y="189146"/>
                    </a:lnTo>
                    <a:lnTo>
                      <a:pt x="3843" y="151027"/>
                    </a:lnTo>
                    <a:cubicBezTo>
                      <a:pt x="21480" y="64836"/>
                      <a:pt x="97742" y="0"/>
                      <a:pt x="1891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59" name="Freeform: Shape 1158">
                <a:extLst>
                  <a:ext uri="{FF2B5EF4-FFF2-40B4-BE49-F238E27FC236}">
                    <a16:creationId xmlns:a16="http://schemas.microsoft.com/office/drawing/2014/main" id="{2360370A-C3D7-A60C-FB7F-79AE7A66A7C0}"/>
                  </a:ext>
                </a:extLst>
              </p:cNvPr>
              <p:cNvSpPr/>
              <p:nvPr/>
            </p:nvSpPr>
            <p:spPr>
              <a:xfrm>
                <a:off x="-84340" y="1267198"/>
                <a:ext cx="2088000" cy="843048"/>
              </a:xfrm>
              <a:custGeom>
                <a:avLst/>
                <a:gdLst>
                  <a:gd name="connsiteX0" fmla="*/ 597442 w 2069806"/>
                  <a:gd name="connsiteY0" fmla="*/ 0 h 843048"/>
                  <a:gd name="connsiteX1" fmla="*/ 1648282 w 2069806"/>
                  <a:gd name="connsiteY1" fmla="*/ 0 h 843048"/>
                  <a:gd name="connsiteX2" fmla="*/ 2069806 w 2069806"/>
                  <a:gd name="connsiteY2" fmla="*/ 421524 h 843048"/>
                  <a:gd name="connsiteX3" fmla="*/ 1648282 w 2069806"/>
                  <a:gd name="connsiteY3" fmla="*/ 843048 h 843048"/>
                  <a:gd name="connsiteX4" fmla="*/ 111388 w 2069806"/>
                  <a:gd name="connsiteY4" fmla="*/ 843048 h 843048"/>
                  <a:gd name="connsiteX5" fmla="*/ 26436 w 2069806"/>
                  <a:gd name="connsiteY5" fmla="*/ 834484 h 843048"/>
                  <a:gd name="connsiteX6" fmla="*/ 0 w 2069806"/>
                  <a:gd name="connsiteY6" fmla="*/ 826278 h 843048"/>
                  <a:gd name="connsiteX7" fmla="*/ 51785 w 2069806"/>
                  <a:gd name="connsiteY7" fmla="*/ 719095 h 843048"/>
                  <a:gd name="connsiteX8" fmla="*/ 576459 w 2069806"/>
                  <a:gd name="connsiteY8" fmla="*/ 19014 h 843048"/>
                  <a:gd name="connsiteX9" fmla="*/ 597442 w 2069806"/>
                  <a:gd name="connsiteY9" fmla="*/ 0 h 843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69806" h="843048">
                    <a:moveTo>
                      <a:pt x="597442" y="0"/>
                    </a:moveTo>
                    <a:lnTo>
                      <a:pt x="1648282" y="0"/>
                    </a:lnTo>
                    <a:cubicBezTo>
                      <a:pt x="1881083" y="0"/>
                      <a:pt x="2069806" y="188723"/>
                      <a:pt x="2069806" y="421524"/>
                    </a:cubicBezTo>
                    <a:cubicBezTo>
                      <a:pt x="2069806" y="654325"/>
                      <a:pt x="1881083" y="843048"/>
                      <a:pt x="1648282" y="843048"/>
                    </a:cubicBezTo>
                    <a:lnTo>
                      <a:pt x="111388" y="843048"/>
                    </a:lnTo>
                    <a:cubicBezTo>
                      <a:pt x="82288" y="843048"/>
                      <a:pt x="53877" y="840099"/>
                      <a:pt x="26436" y="834484"/>
                    </a:cubicBezTo>
                    <a:lnTo>
                      <a:pt x="0" y="826278"/>
                    </a:lnTo>
                    <a:lnTo>
                      <a:pt x="51785" y="719095"/>
                    </a:lnTo>
                    <a:cubicBezTo>
                      <a:pt x="192502" y="460823"/>
                      <a:pt x="369691" y="225172"/>
                      <a:pt x="576459" y="19014"/>
                    </a:cubicBezTo>
                    <a:lnTo>
                      <a:pt x="597442" y="0"/>
                    </a:ln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0" name="Rectangle: Rounded Corners 1159">
                <a:extLst>
                  <a:ext uri="{FF2B5EF4-FFF2-40B4-BE49-F238E27FC236}">
                    <a16:creationId xmlns:a16="http://schemas.microsoft.com/office/drawing/2014/main" id="{512B1A0E-6FD4-AC88-FA8F-266A9AE25C21}"/>
                  </a:ext>
                </a:extLst>
              </p:cNvPr>
              <p:cNvSpPr/>
              <p:nvPr/>
            </p:nvSpPr>
            <p:spPr>
              <a:xfrm>
                <a:off x="-219440" y="2342663"/>
                <a:ext cx="1584000" cy="726689"/>
              </a:xfrm>
              <a:prstGeom prst="roundRect">
                <a:avLst>
                  <a:gd name="adj" fmla="val 50000"/>
                </a:avLst>
              </a:pr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1" name="Freeform: Shape 1160">
                <a:extLst>
                  <a:ext uri="{FF2B5EF4-FFF2-40B4-BE49-F238E27FC236}">
                    <a16:creationId xmlns:a16="http://schemas.microsoft.com/office/drawing/2014/main" id="{5E197A7C-4CCF-DEB2-4575-454746B9CB11}"/>
                  </a:ext>
                </a:extLst>
              </p:cNvPr>
              <p:cNvSpPr/>
              <p:nvPr/>
            </p:nvSpPr>
            <p:spPr>
              <a:xfrm>
                <a:off x="210010" y="2103256"/>
                <a:ext cx="745899" cy="280530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2" name="Rectangle: Rounded Corners 1161">
                <a:extLst>
                  <a:ext uri="{FF2B5EF4-FFF2-40B4-BE49-F238E27FC236}">
                    <a16:creationId xmlns:a16="http://schemas.microsoft.com/office/drawing/2014/main" id="{66144EF5-011B-8C1D-5DC5-69032463AE95}"/>
                  </a:ext>
                </a:extLst>
              </p:cNvPr>
              <p:cNvSpPr/>
              <p:nvPr/>
            </p:nvSpPr>
            <p:spPr>
              <a:xfrm>
                <a:off x="1745839" y="2959108"/>
                <a:ext cx="1206765" cy="568996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3" name="Freeform: Shape 1162">
                <a:extLst>
                  <a:ext uri="{FF2B5EF4-FFF2-40B4-BE49-F238E27FC236}">
                    <a16:creationId xmlns:a16="http://schemas.microsoft.com/office/drawing/2014/main" id="{9BFBAB29-3711-5B86-EF5E-45B5D1A44FE1}"/>
                  </a:ext>
                </a:extLst>
              </p:cNvPr>
              <p:cNvSpPr/>
              <p:nvPr/>
            </p:nvSpPr>
            <p:spPr>
              <a:xfrm>
                <a:off x="-397040" y="3209622"/>
                <a:ext cx="739570" cy="574778"/>
              </a:xfrm>
              <a:custGeom>
                <a:avLst/>
                <a:gdLst>
                  <a:gd name="connsiteX0" fmla="*/ 38146 w 739570"/>
                  <a:gd name="connsiteY0" fmla="*/ 0 h 574778"/>
                  <a:gd name="connsiteX1" fmla="*/ 452181 w 739570"/>
                  <a:gd name="connsiteY1" fmla="*/ 0 h 574778"/>
                  <a:gd name="connsiteX2" fmla="*/ 739570 w 739570"/>
                  <a:gd name="connsiteY2" fmla="*/ 287389 h 574778"/>
                  <a:gd name="connsiteX3" fmla="*/ 739569 w 739570"/>
                  <a:gd name="connsiteY3" fmla="*/ 287389 h 574778"/>
                  <a:gd name="connsiteX4" fmla="*/ 452180 w 739570"/>
                  <a:gd name="connsiteY4" fmla="*/ 574778 h 574778"/>
                  <a:gd name="connsiteX5" fmla="*/ 38146 w 739570"/>
                  <a:gd name="connsiteY5" fmla="*/ 574777 h 574778"/>
                  <a:gd name="connsiteX6" fmla="*/ 20662 w 739570"/>
                  <a:gd name="connsiteY6" fmla="*/ 573014 h 574778"/>
                  <a:gd name="connsiteX7" fmla="*/ 15731 w 739570"/>
                  <a:gd name="connsiteY7" fmla="*/ 534328 h 574778"/>
                  <a:gd name="connsiteX8" fmla="*/ 0 w 739570"/>
                  <a:gd name="connsiteY8" fmla="*/ 223718 h 574778"/>
                  <a:gd name="connsiteX9" fmla="*/ 3965 w 739570"/>
                  <a:gd name="connsiteY9" fmla="*/ 67387 h 574778"/>
                  <a:gd name="connsiteX10" fmla="*/ 8879 w 739570"/>
                  <a:gd name="connsiteY10" fmla="*/ 2951 h 574778"/>
                  <a:gd name="connsiteX11" fmla="*/ 38146 w 739570"/>
                  <a:gd name="connsiteY11" fmla="*/ 0 h 574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39570" h="574778">
                    <a:moveTo>
                      <a:pt x="38146" y="0"/>
                    </a:moveTo>
                    <a:lnTo>
                      <a:pt x="452181" y="0"/>
                    </a:lnTo>
                    <a:cubicBezTo>
                      <a:pt x="610902" y="0"/>
                      <a:pt x="739570" y="128668"/>
                      <a:pt x="739570" y="287389"/>
                    </a:cubicBezTo>
                    <a:lnTo>
                      <a:pt x="739569" y="287389"/>
                    </a:lnTo>
                    <a:cubicBezTo>
                      <a:pt x="739569" y="446110"/>
                      <a:pt x="610901" y="574778"/>
                      <a:pt x="452180" y="574778"/>
                    </a:cubicBezTo>
                    <a:lnTo>
                      <a:pt x="38146" y="574777"/>
                    </a:lnTo>
                    <a:lnTo>
                      <a:pt x="20662" y="573014"/>
                    </a:lnTo>
                    <a:lnTo>
                      <a:pt x="15731" y="534328"/>
                    </a:lnTo>
                    <a:cubicBezTo>
                      <a:pt x="5329" y="432202"/>
                      <a:pt x="0" y="328581"/>
                      <a:pt x="0" y="223718"/>
                    </a:cubicBezTo>
                    <a:cubicBezTo>
                      <a:pt x="0" y="171287"/>
                      <a:pt x="1332" y="119166"/>
                      <a:pt x="3965" y="67387"/>
                    </a:cubicBezTo>
                    <a:lnTo>
                      <a:pt x="8879" y="2951"/>
                    </a:lnTo>
                    <a:lnTo>
                      <a:pt x="38146" y="0"/>
                    </a:ln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4" name="Rectangle: Rounded Corners 1163">
                <a:extLst>
                  <a:ext uri="{FF2B5EF4-FFF2-40B4-BE49-F238E27FC236}">
                    <a16:creationId xmlns:a16="http://schemas.microsoft.com/office/drawing/2014/main" id="{340D4A7F-6FB7-D27D-EF62-87FEB0AF9CEB}"/>
                  </a:ext>
                </a:extLst>
              </p:cNvPr>
              <p:cNvSpPr/>
              <p:nvPr/>
            </p:nvSpPr>
            <p:spPr>
              <a:xfrm>
                <a:off x="33804" y="3614862"/>
                <a:ext cx="1368000" cy="324000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5" name="Freeform: Shape 1164">
                <a:extLst>
                  <a:ext uri="{FF2B5EF4-FFF2-40B4-BE49-F238E27FC236}">
                    <a16:creationId xmlns:a16="http://schemas.microsoft.com/office/drawing/2014/main" id="{33B1643B-B96E-06A4-1061-734618012985}"/>
                  </a:ext>
                </a:extLst>
              </p:cNvPr>
              <p:cNvSpPr/>
              <p:nvPr/>
            </p:nvSpPr>
            <p:spPr>
              <a:xfrm>
                <a:off x="582866" y="3910350"/>
                <a:ext cx="648000" cy="226215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6" name="Rectangle: Rounded Corners 1165">
                <a:extLst>
                  <a:ext uri="{FF2B5EF4-FFF2-40B4-BE49-F238E27FC236}">
                    <a16:creationId xmlns:a16="http://schemas.microsoft.com/office/drawing/2014/main" id="{1DB4F888-25FC-47B5-8434-5303265D5B79}"/>
                  </a:ext>
                </a:extLst>
              </p:cNvPr>
              <p:cNvSpPr/>
              <p:nvPr/>
            </p:nvSpPr>
            <p:spPr>
              <a:xfrm>
                <a:off x="589768" y="4202221"/>
                <a:ext cx="2246203" cy="1018986"/>
              </a:xfrm>
              <a:prstGeom prst="roundRect">
                <a:avLst>
                  <a:gd name="adj" fmla="val 50000"/>
                </a:avLst>
              </a:pr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7" name="Rectangle: Rounded Corners 1166">
                <a:extLst>
                  <a:ext uri="{FF2B5EF4-FFF2-40B4-BE49-F238E27FC236}">
                    <a16:creationId xmlns:a16="http://schemas.microsoft.com/office/drawing/2014/main" id="{023BB23F-C1CE-DA57-106A-5C689301F932}"/>
                  </a:ext>
                </a:extLst>
              </p:cNvPr>
              <p:cNvSpPr/>
              <p:nvPr/>
            </p:nvSpPr>
            <p:spPr>
              <a:xfrm>
                <a:off x="326274" y="4096435"/>
                <a:ext cx="2090772" cy="457706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8" name="Freeform: Shape 1167">
                <a:extLst>
                  <a:ext uri="{FF2B5EF4-FFF2-40B4-BE49-F238E27FC236}">
                    <a16:creationId xmlns:a16="http://schemas.microsoft.com/office/drawing/2014/main" id="{957B022F-5AB1-7B34-F8BF-B84A1D12BFFE}"/>
                  </a:ext>
                </a:extLst>
              </p:cNvPr>
              <p:cNvSpPr/>
              <p:nvPr/>
            </p:nvSpPr>
            <p:spPr>
              <a:xfrm>
                <a:off x="1493994" y="4551587"/>
                <a:ext cx="612000" cy="226215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69" name="Rectangle: Rounded Corners 1168">
                <a:extLst>
                  <a:ext uri="{FF2B5EF4-FFF2-40B4-BE49-F238E27FC236}">
                    <a16:creationId xmlns:a16="http://schemas.microsoft.com/office/drawing/2014/main" id="{32D48328-593F-188F-B096-DC39ADBF1D30}"/>
                  </a:ext>
                </a:extLst>
              </p:cNvPr>
              <p:cNvSpPr/>
              <p:nvPr/>
            </p:nvSpPr>
            <p:spPr>
              <a:xfrm>
                <a:off x="1144879" y="4737124"/>
                <a:ext cx="1368000" cy="637009"/>
              </a:xfrm>
              <a:prstGeom prst="roundRect">
                <a:avLst>
                  <a:gd name="adj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0" name="Freeform: Shape 1169">
                <a:extLst>
                  <a:ext uri="{FF2B5EF4-FFF2-40B4-BE49-F238E27FC236}">
                    <a16:creationId xmlns:a16="http://schemas.microsoft.com/office/drawing/2014/main" id="{D177FA6A-2359-4B9C-8137-6149B108DD7D}"/>
                  </a:ext>
                </a:extLst>
              </p:cNvPr>
              <p:cNvSpPr/>
              <p:nvPr/>
            </p:nvSpPr>
            <p:spPr>
              <a:xfrm>
                <a:off x="397159" y="5455287"/>
                <a:ext cx="2628876" cy="604246"/>
              </a:xfrm>
              <a:custGeom>
                <a:avLst/>
                <a:gdLst>
                  <a:gd name="connsiteX0" fmla="*/ 48626 w 2628876"/>
                  <a:gd name="connsiteY0" fmla="*/ 0 h 604246"/>
                  <a:gd name="connsiteX1" fmla="*/ 2326753 w 2628876"/>
                  <a:gd name="connsiteY1" fmla="*/ 0 h 604246"/>
                  <a:gd name="connsiteX2" fmla="*/ 2628876 w 2628876"/>
                  <a:gd name="connsiteY2" fmla="*/ 302123 h 604246"/>
                  <a:gd name="connsiteX3" fmla="*/ 2628875 w 2628876"/>
                  <a:gd name="connsiteY3" fmla="*/ 302123 h 604246"/>
                  <a:gd name="connsiteX4" fmla="*/ 2326752 w 2628876"/>
                  <a:gd name="connsiteY4" fmla="*/ 604246 h 604246"/>
                  <a:gd name="connsiteX5" fmla="*/ 764406 w 2628876"/>
                  <a:gd name="connsiteY5" fmla="*/ 604246 h 604246"/>
                  <a:gd name="connsiteX6" fmla="*/ 529312 w 2628876"/>
                  <a:gd name="connsiteY6" fmla="*/ 461844 h 604246"/>
                  <a:gd name="connsiteX7" fmla="*/ 78378 w 2628876"/>
                  <a:gd name="connsiteY7" fmla="*/ 90886 h 604246"/>
                  <a:gd name="connsiteX8" fmla="*/ 0 w 2628876"/>
                  <a:gd name="connsiteY8" fmla="*/ 4902 h 604246"/>
                  <a:gd name="connsiteX9" fmla="*/ 48626 w 2628876"/>
                  <a:gd name="connsiteY9" fmla="*/ 0 h 6042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628876" h="604246">
                    <a:moveTo>
                      <a:pt x="48626" y="0"/>
                    </a:moveTo>
                    <a:lnTo>
                      <a:pt x="2326753" y="0"/>
                    </a:lnTo>
                    <a:cubicBezTo>
                      <a:pt x="2493611" y="0"/>
                      <a:pt x="2628876" y="135265"/>
                      <a:pt x="2628876" y="302123"/>
                    </a:cubicBezTo>
                    <a:lnTo>
                      <a:pt x="2628875" y="302123"/>
                    </a:lnTo>
                    <a:cubicBezTo>
                      <a:pt x="2628875" y="468981"/>
                      <a:pt x="2493610" y="604246"/>
                      <a:pt x="2326752" y="604246"/>
                    </a:cubicBezTo>
                    <a:lnTo>
                      <a:pt x="764406" y="604246"/>
                    </a:lnTo>
                    <a:lnTo>
                      <a:pt x="529312" y="461844"/>
                    </a:lnTo>
                    <a:cubicBezTo>
                      <a:pt x="367215" y="352657"/>
                      <a:pt x="216223" y="228325"/>
                      <a:pt x="78378" y="90886"/>
                    </a:cubicBezTo>
                    <a:lnTo>
                      <a:pt x="0" y="4902"/>
                    </a:lnTo>
                    <a:lnTo>
                      <a:pt x="48626" y="0"/>
                    </a:lnTo>
                    <a:close/>
                  </a:path>
                </a:pathLst>
              </a:custGeom>
              <a:solidFill>
                <a:srgbClr val="47CB5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1" name="Rectangle: Rounded Corners 1170">
                <a:extLst>
                  <a:ext uri="{FF2B5EF4-FFF2-40B4-BE49-F238E27FC236}">
                    <a16:creationId xmlns:a16="http://schemas.microsoft.com/office/drawing/2014/main" id="{3A11E64A-7DFE-31E3-15B8-DCF2D88AA179}"/>
                  </a:ext>
                </a:extLst>
              </p:cNvPr>
              <p:cNvSpPr/>
              <p:nvPr/>
            </p:nvSpPr>
            <p:spPr>
              <a:xfrm>
                <a:off x="4172772" y="1613736"/>
                <a:ext cx="576000" cy="180000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2" name="Freeform: Shape 1171">
                <a:extLst>
                  <a:ext uri="{FF2B5EF4-FFF2-40B4-BE49-F238E27FC236}">
                    <a16:creationId xmlns:a16="http://schemas.microsoft.com/office/drawing/2014/main" id="{AA477BCC-536B-DDB2-1700-D639DC91BD05}"/>
                  </a:ext>
                </a:extLst>
              </p:cNvPr>
              <p:cNvSpPr/>
              <p:nvPr/>
            </p:nvSpPr>
            <p:spPr>
              <a:xfrm>
                <a:off x="4263560" y="1791244"/>
                <a:ext cx="346252" cy="128278"/>
              </a:xfrm>
              <a:custGeom>
                <a:avLst/>
                <a:gdLst>
                  <a:gd name="connsiteX0" fmla="*/ 29792 w 745899"/>
                  <a:gd name="connsiteY0" fmla="*/ 0 h 280530"/>
                  <a:gd name="connsiteX1" fmla="*/ 745899 w 745899"/>
                  <a:gd name="connsiteY1" fmla="*/ 0 h 280530"/>
                  <a:gd name="connsiteX2" fmla="*/ 745899 w 745899"/>
                  <a:gd name="connsiteY2" fmla="*/ 892 h 280530"/>
                  <a:gd name="connsiteX3" fmla="*/ 714306 w 745899"/>
                  <a:gd name="connsiteY3" fmla="*/ 892 h 280530"/>
                  <a:gd name="connsiteX4" fmla="*/ 604179 w 745899"/>
                  <a:gd name="connsiteY4" fmla="*/ 73889 h 280530"/>
                  <a:gd name="connsiteX5" fmla="*/ 594787 w 745899"/>
                  <a:gd name="connsiteY5" fmla="*/ 120411 h 280530"/>
                  <a:gd name="connsiteX6" fmla="*/ 594787 w 745899"/>
                  <a:gd name="connsiteY6" fmla="*/ 120410 h 280530"/>
                  <a:gd name="connsiteX7" fmla="*/ 594787 w 745899"/>
                  <a:gd name="connsiteY7" fmla="*/ 120411 h 280530"/>
                  <a:gd name="connsiteX8" fmla="*/ 594787 w 745899"/>
                  <a:gd name="connsiteY8" fmla="*/ 120411 h 280530"/>
                  <a:gd name="connsiteX9" fmla="*/ 604179 w 745899"/>
                  <a:gd name="connsiteY9" fmla="*/ 166932 h 280530"/>
                  <a:gd name="connsiteX10" fmla="*/ 714306 w 745899"/>
                  <a:gd name="connsiteY10" fmla="*/ 239929 h 280530"/>
                  <a:gd name="connsiteX11" fmla="*/ 745899 w 745899"/>
                  <a:gd name="connsiteY11" fmla="*/ 239929 h 280530"/>
                  <a:gd name="connsiteX12" fmla="*/ 745899 w 745899"/>
                  <a:gd name="connsiteY12" fmla="*/ 280530 h 280530"/>
                  <a:gd name="connsiteX13" fmla="*/ 0 w 745899"/>
                  <a:gd name="connsiteY13" fmla="*/ 280530 h 280530"/>
                  <a:gd name="connsiteX14" fmla="*/ 0 w 745899"/>
                  <a:gd name="connsiteY14" fmla="*/ 239038 h 280530"/>
                  <a:gd name="connsiteX15" fmla="*/ 29791 w 745899"/>
                  <a:gd name="connsiteY15" fmla="*/ 239038 h 280530"/>
                  <a:gd name="connsiteX16" fmla="*/ 149310 w 745899"/>
                  <a:gd name="connsiteY16" fmla="*/ 119519 h 280530"/>
                  <a:gd name="connsiteX17" fmla="*/ 149311 w 745899"/>
                  <a:gd name="connsiteY17" fmla="*/ 119519 h 280530"/>
                  <a:gd name="connsiteX18" fmla="*/ 29792 w 745899"/>
                  <a:gd name="connsiteY18" fmla="*/ 0 h 28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45899" h="280530">
                    <a:moveTo>
                      <a:pt x="29792" y="0"/>
                    </a:moveTo>
                    <a:lnTo>
                      <a:pt x="745899" y="0"/>
                    </a:lnTo>
                    <a:lnTo>
                      <a:pt x="745899" y="892"/>
                    </a:lnTo>
                    <a:lnTo>
                      <a:pt x="714306" y="892"/>
                    </a:lnTo>
                    <a:cubicBezTo>
                      <a:pt x="664799" y="892"/>
                      <a:pt x="622323" y="30992"/>
                      <a:pt x="604179" y="73889"/>
                    </a:cubicBezTo>
                    <a:lnTo>
                      <a:pt x="594787" y="120411"/>
                    </a:lnTo>
                    <a:lnTo>
                      <a:pt x="594787" y="120410"/>
                    </a:lnTo>
                    <a:lnTo>
                      <a:pt x="594787" y="120411"/>
                    </a:lnTo>
                    <a:lnTo>
                      <a:pt x="594787" y="120411"/>
                    </a:lnTo>
                    <a:lnTo>
                      <a:pt x="604179" y="166932"/>
                    </a:lnTo>
                    <a:cubicBezTo>
                      <a:pt x="622323" y="209830"/>
                      <a:pt x="664799" y="239929"/>
                      <a:pt x="714306" y="239929"/>
                    </a:cubicBezTo>
                    <a:lnTo>
                      <a:pt x="745899" y="239929"/>
                    </a:lnTo>
                    <a:lnTo>
                      <a:pt x="745899" y="280530"/>
                    </a:lnTo>
                    <a:lnTo>
                      <a:pt x="0" y="280530"/>
                    </a:lnTo>
                    <a:lnTo>
                      <a:pt x="0" y="239038"/>
                    </a:lnTo>
                    <a:lnTo>
                      <a:pt x="29791" y="239038"/>
                    </a:lnTo>
                    <a:cubicBezTo>
                      <a:pt x="95800" y="239038"/>
                      <a:pt x="149310" y="185528"/>
                      <a:pt x="149310" y="119519"/>
                    </a:cubicBezTo>
                    <a:lnTo>
                      <a:pt x="149311" y="119519"/>
                    </a:lnTo>
                    <a:cubicBezTo>
                      <a:pt x="149311" y="53510"/>
                      <a:pt x="95801" y="0"/>
                      <a:pt x="29792" y="0"/>
                    </a:cubicBezTo>
                    <a:close/>
                  </a:path>
                </a:pathLst>
              </a:cu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3" name="Rectangle: Rounded Corners 1172">
                <a:extLst>
                  <a:ext uri="{FF2B5EF4-FFF2-40B4-BE49-F238E27FC236}">
                    <a16:creationId xmlns:a16="http://schemas.microsoft.com/office/drawing/2014/main" id="{DB6905B1-6D81-A881-77AD-CC150C4590B4}"/>
                  </a:ext>
                </a:extLst>
              </p:cNvPr>
              <p:cNvSpPr/>
              <p:nvPr/>
            </p:nvSpPr>
            <p:spPr>
              <a:xfrm>
                <a:off x="3039766" y="1563558"/>
                <a:ext cx="1133006" cy="524566"/>
              </a:xfrm>
              <a:prstGeom prst="roundRect">
                <a:avLst>
                  <a:gd name="adj" fmla="val 50000"/>
                </a:avLst>
              </a:pr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4" name="Rectangle: Rounded Corners 1173">
                <a:extLst>
                  <a:ext uri="{FF2B5EF4-FFF2-40B4-BE49-F238E27FC236}">
                    <a16:creationId xmlns:a16="http://schemas.microsoft.com/office/drawing/2014/main" id="{A9315D1D-FBF3-DC54-D86A-6FB8427ABEE5}"/>
                  </a:ext>
                </a:extLst>
              </p:cNvPr>
              <p:cNvSpPr/>
              <p:nvPr/>
            </p:nvSpPr>
            <p:spPr>
              <a:xfrm>
                <a:off x="2802543" y="1917617"/>
                <a:ext cx="651494" cy="304800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5" name="Rectangle: Rounded Corners 1174">
                <a:extLst>
                  <a:ext uri="{FF2B5EF4-FFF2-40B4-BE49-F238E27FC236}">
                    <a16:creationId xmlns:a16="http://schemas.microsoft.com/office/drawing/2014/main" id="{0A5E63AD-E3FC-F34F-4961-66515C2FBBD8}"/>
                  </a:ext>
                </a:extLst>
              </p:cNvPr>
              <p:cNvSpPr/>
              <p:nvPr/>
            </p:nvSpPr>
            <p:spPr>
              <a:xfrm>
                <a:off x="3541936" y="5315811"/>
                <a:ext cx="771153" cy="341118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6" name="Rectangle: Rounded Corners 1175">
                <a:extLst>
                  <a:ext uri="{FF2B5EF4-FFF2-40B4-BE49-F238E27FC236}">
                    <a16:creationId xmlns:a16="http://schemas.microsoft.com/office/drawing/2014/main" id="{198A00F8-344C-3578-58F9-EEB9F1C865F0}"/>
                  </a:ext>
                </a:extLst>
              </p:cNvPr>
              <p:cNvSpPr/>
              <p:nvPr/>
            </p:nvSpPr>
            <p:spPr>
              <a:xfrm>
                <a:off x="3947274" y="4557951"/>
                <a:ext cx="1058588" cy="493523"/>
              </a:xfrm>
              <a:prstGeom prst="roundRect">
                <a:avLst>
                  <a:gd name="adj" fmla="val 50000"/>
                </a:avLst>
              </a:pr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7" name="Freeform: Shape 1176">
                <a:extLst>
                  <a:ext uri="{FF2B5EF4-FFF2-40B4-BE49-F238E27FC236}">
                    <a16:creationId xmlns:a16="http://schemas.microsoft.com/office/drawing/2014/main" id="{05600ED9-F016-9617-1987-BC0C19378693}"/>
                  </a:ext>
                </a:extLst>
              </p:cNvPr>
              <p:cNvSpPr/>
              <p:nvPr/>
            </p:nvSpPr>
            <p:spPr>
              <a:xfrm>
                <a:off x="4774096" y="1266394"/>
                <a:ext cx="396587" cy="454282"/>
              </a:xfrm>
              <a:custGeom>
                <a:avLst/>
                <a:gdLst>
                  <a:gd name="connsiteX0" fmla="*/ 27325 w 396587"/>
                  <a:gd name="connsiteY0" fmla="*/ 0 h 454282"/>
                  <a:gd name="connsiteX1" fmla="*/ 206959 w 396587"/>
                  <a:gd name="connsiteY1" fmla="*/ 197065 h 454282"/>
                  <a:gd name="connsiteX2" fmla="*/ 382361 w 396587"/>
                  <a:gd name="connsiteY2" fmla="*/ 430934 h 454282"/>
                  <a:gd name="connsiteX3" fmla="*/ 396587 w 396587"/>
                  <a:gd name="connsiteY3" fmla="*/ 454282 h 454282"/>
                  <a:gd name="connsiteX4" fmla="*/ 324589 w 396587"/>
                  <a:gd name="connsiteY4" fmla="*/ 454282 h 454282"/>
                  <a:gd name="connsiteX5" fmla="*/ 0 w 396587"/>
                  <a:gd name="connsiteY5" fmla="*/ 129693 h 454282"/>
                  <a:gd name="connsiteX6" fmla="*/ 25508 w 396587"/>
                  <a:gd name="connsiteY6" fmla="*/ 3348 h 454282"/>
                  <a:gd name="connsiteX7" fmla="*/ 27325 w 396587"/>
                  <a:gd name="connsiteY7" fmla="*/ 0 h 454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96587" h="454282">
                    <a:moveTo>
                      <a:pt x="27325" y="0"/>
                    </a:moveTo>
                    <a:lnTo>
                      <a:pt x="206959" y="197065"/>
                    </a:lnTo>
                    <a:cubicBezTo>
                      <a:pt x="269054" y="272084"/>
                      <a:pt x="327606" y="350125"/>
                      <a:pt x="382361" y="430934"/>
                    </a:cubicBezTo>
                    <a:lnTo>
                      <a:pt x="396587" y="454282"/>
                    </a:lnTo>
                    <a:lnTo>
                      <a:pt x="324589" y="454282"/>
                    </a:lnTo>
                    <a:cubicBezTo>
                      <a:pt x="145323" y="454282"/>
                      <a:pt x="0" y="308959"/>
                      <a:pt x="0" y="129693"/>
                    </a:cubicBezTo>
                    <a:cubicBezTo>
                      <a:pt x="0" y="84877"/>
                      <a:pt x="9083" y="42182"/>
                      <a:pt x="25508" y="3348"/>
                    </a:cubicBezTo>
                    <a:lnTo>
                      <a:pt x="27325" y="0"/>
                    </a:ln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8" name="Freeform: Shape 1177">
                <a:extLst>
                  <a:ext uri="{FF2B5EF4-FFF2-40B4-BE49-F238E27FC236}">
                    <a16:creationId xmlns:a16="http://schemas.microsoft.com/office/drawing/2014/main" id="{7E14A754-7E34-9CDC-708E-8C8989D9DCA4}"/>
                  </a:ext>
                </a:extLst>
              </p:cNvPr>
              <p:cNvSpPr/>
              <p:nvPr/>
            </p:nvSpPr>
            <p:spPr>
              <a:xfrm>
                <a:off x="4027655" y="1888733"/>
                <a:ext cx="1444897" cy="435038"/>
              </a:xfrm>
              <a:custGeom>
                <a:avLst/>
                <a:gdLst>
                  <a:gd name="connsiteX0" fmla="*/ 217519 w 1444897"/>
                  <a:gd name="connsiteY0" fmla="*/ 0 h 435038"/>
                  <a:gd name="connsiteX1" fmla="*/ 1240856 w 1444897"/>
                  <a:gd name="connsiteY1" fmla="*/ 0 h 435038"/>
                  <a:gd name="connsiteX2" fmla="*/ 1276849 w 1444897"/>
                  <a:gd name="connsiteY2" fmla="*/ 59072 h 435038"/>
                  <a:gd name="connsiteX3" fmla="*/ 1405153 w 1444897"/>
                  <a:gd name="connsiteY3" fmla="*/ 324630 h 435038"/>
                  <a:gd name="connsiteX4" fmla="*/ 1444897 w 1444897"/>
                  <a:gd name="connsiteY4" fmla="*/ 432899 h 435038"/>
                  <a:gd name="connsiteX5" fmla="*/ 1423681 w 1444897"/>
                  <a:gd name="connsiteY5" fmla="*/ 435038 h 435038"/>
                  <a:gd name="connsiteX6" fmla="*/ 217519 w 1444897"/>
                  <a:gd name="connsiteY6" fmla="*/ 435037 h 435038"/>
                  <a:gd name="connsiteX7" fmla="*/ 4419 w 1444897"/>
                  <a:gd name="connsiteY7" fmla="*/ 261356 h 435038"/>
                  <a:gd name="connsiteX8" fmla="*/ 0 w 1444897"/>
                  <a:gd name="connsiteY8" fmla="*/ 217519 h 435038"/>
                  <a:gd name="connsiteX9" fmla="*/ 4419 w 1444897"/>
                  <a:gd name="connsiteY9" fmla="*/ 173681 h 435038"/>
                  <a:gd name="connsiteX10" fmla="*/ 217519 w 1444897"/>
                  <a:gd name="connsiteY10" fmla="*/ 0 h 435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44897" h="435038">
                    <a:moveTo>
                      <a:pt x="217519" y="0"/>
                    </a:moveTo>
                    <a:lnTo>
                      <a:pt x="1240856" y="0"/>
                    </a:lnTo>
                    <a:lnTo>
                      <a:pt x="1276849" y="59072"/>
                    </a:lnTo>
                    <a:cubicBezTo>
                      <a:pt x="1323754" y="145163"/>
                      <a:pt x="1366607" y="233767"/>
                      <a:pt x="1405153" y="324630"/>
                    </a:cubicBezTo>
                    <a:lnTo>
                      <a:pt x="1444897" y="432899"/>
                    </a:lnTo>
                    <a:lnTo>
                      <a:pt x="1423681" y="435038"/>
                    </a:lnTo>
                    <a:lnTo>
                      <a:pt x="217519" y="435037"/>
                    </a:lnTo>
                    <a:cubicBezTo>
                      <a:pt x="112404" y="435037"/>
                      <a:pt x="24702" y="360475"/>
                      <a:pt x="4419" y="261356"/>
                    </a:cubicBezTo>
                    <a:lnTo>
                      <a:pt x="0" y="217519"/>
                    </a:lnTo>
                    <a:lnTo>
                      <a:pt x="4419" y="173681"/>
                    </a:lnTo>
                    <a:cubicBezTo>
                      <a:pt x="24702" y="74562"/>
                      <a:pt x="112404" y="0"/>
                      <a:pt x="217519" y="0"/>
                    </a:cubicBezTo>
                    <a:close/>
                  </a:path>
                </a:pathLst>
              </a:custGeom>
              <a:solidFill>
                <a:srgbClr val="A6B2E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79" name="Freeform: Shape 1178">
                <a:extLst>
                  <a:ext uri="{FF2B5EF4-FFF2-40B4-BE49-F238E27FC236}">
                    <a16:creationId xmlns:a16="http://schemas.microsoft.com/office/drawing/2014/main" id="{44FC4EAA-FE9E-4B89-07A7-D69DCF79D7A3}"/>
                  </a:ext>
                </a:extLst>
              </p:cNvPr>
              <p:cNvSpPr/>
              <p:nvPr/>
            </p:nvSpPr>
            <p:spPr>
              <a:xfrm>
                <a:off x="3466821" y="494332"/>
                <a:ext cx="861043" cy="375826"/>
              </a:xfrm>
              <a:custGeom>
                <a:avLst/>
                <a:gdLst>
                  <a:gd name="connsiteX0" fmla="*/ 5165 w 861043"/>
                  <a:gd name="connsiteY0" fmla="*/ 0 h 375826"/>
                  <a:gd name="connsiteX1" fmla="*/ 124775 w 861043"/>
                  <a:gd name="connsiteY1" fmla="*/ 30664 h 375826"/>
                  <a:gd name="connsiteX2" fmla="*/ 671055 w 861043"/>
                  <a:gd name="connsiteY2" fmla="*/ 260746 h 375826"/>
                  <a:gd name="connsiteX3" fmla="*/ 861043 w 861043"/>
                  <a:gd name="connsiteY3" fmla="*/ 375826 h 375826"/>
                  <a:gd name="connsiteX4" fmla="*/ 324589 w 861043"/>
                  <a:gd name="connsiteY4" fmla="*/ 375826 h 375826"/>
                  <a:gd name="connsiteX5" fmla="*/ 0 w 861043"/>
                  <a:gd name="connsiteY5" fmla="*/ 51237 h 375826"/>
                  <a:gd name="connsiteX6" fmla="*/ 5165 w 861043"/>
                  <a:gd name="connsiteY6" fmla="*/ 0 h 3758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1043" h="375826">
                    <a:moveTo>
                      <a:pt x="5165" y="0"/>
                    </a:moveTo>
                    <a:lnTo>
                      <a:pt x="124775" y="30664"/>
                    </a:lnTo>
                    <a:cubicBezTo>
                      <a:pt x="315591" y="89839"/>
                      <a:pt x="498365" y="167211"/>
                      <a:pt x="671055" y="260746"/>
                    </a:cubicBezTo>
                    <a:lnTo>
                      <a:pt x="861043" y="375826"/>
                    </a:lnTo>
                    <a:lnTo>
                      <a:pt x="324589" y="375826"/>
                    </a:lnTo>
                    <a:cubicBezTo>
                      <a:pt x="145323" y="375826"/>
                      <a:pt x="0" y="230503"/>
                      <a:pt x="0" y="51237"/>
                    </a:cubicBezTo>
                    <a:lnTo>
                      <a:pt x="5165" y="0"/>
                    </a:ln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80" name="Freeform: Shape 1179">
                <a:extLst>
                  <a:ext uri="{FF2B5EF4-FFF2-40B4-BE49-F238E27FC236}">
                    <a16:creationId xmlns:a16="http://schemas.microsoft.com/office/drawing/2014/main" id="{CA819B91-D038-E808-61A7-BA65D9BDF136}"/>
                  </a:ext>
                </a:extLst>
              </p:cNvPr>
              <p:cNvSpPr/>
              <p:nvPr/>
            </p:nvSpPr>
            <p:spPr>
              <a:xfrm>
                <a:off x="3232326" y="2564406"/>
                <a:ext cx="2459956" cy="1145080"/>
              </a:xfrm>
              <a:custGeom>
                <a:avLst/>
                <a:gdLst>
                  <a:gd name="connsiteX0" fmla="*/ 572540 w 2459956"/>
                  <a:gd name="connsiteY0" fmla="*/ 0 h 1145080"/>
                  <a:gd name="connsiteX1" fmla="*/ 2337136 w 2459956"/>
                  <a:gd name="connsiteY1" fmla="*/ 0 h 1145080"/>
                  <a:gd name="connsiteX2" fmla="*/ 2398054 w 2459956"/>
                  <a:gd name="connsiteY2" fmla="*/ 236221 h 1145080"/>
                  <a:gd name="connsiteX3" fmla="*/ 2459956 w 2459956"/>
                  <a:gd name="connsiteY3" fmla="*/ 848469 h 1145080"/>
                  <a:gd name="connsiteX4" fmla="*/ 2455991 w 2459956"/>
                  <a:gd name="connsiteY4" fmla="*/ 1004800 h 1145080"/>
                  <a:gd name="connsiteX5" fmla="*/ 2445293 w 2459956"/>
                  <a:gd name="connsiteY5" fmla="*/ 1145080 h 1145080"/>
                  <a:gd name="connsiteX6" fmla="*/ 572540 w 2459956"/>
                  <a:gd name="connsiteY6" fmla="*/ 1145080 h 1145080"/>
                  <a:gd name="connsiteX7" fmla="*/ 0 w 2459956"/>
                  <a:gd name="connsiteY7" fmla="*/ 572540 h 1145080"/>
                  <a:gd name="connsiteX8" fmla="*/ 572540 w 2459956"/>
                  <a:gd name="connsiteY8" fmla="*/ 0 h 1145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59956" h="1145080">
                    <a:moveTo>
                      <a:pt x="572540" y="0"/>
                    </a:moveTo>
                    <a:lnTo>
                      <a:pt x="2337136" y="0"/>
                    </a:lnTo>
                    <a:lnTo>
                      <a:pt x="2398054" y="236221"/>
                    </a:lnTo>
                    <a:cubicBezTo>
                      <a:pt x="2438641" y="433983"/>
                      <a:pt x="2459956" y="638744"/>
                      <a:pt x="2459956" y="848469"/>
                    </a:cubicBezTo>
                    <a:cubicBezTo>
                      <a:pt x="2459956" y="900900"/>
                      <a:pt x="2458624" y="953021"/>
                      <a:pt x="2455991" y="1004800"/>
                    </a:cubicBezTo>
                    <a:lnTo>
                      <a:pt x="2445293" y="1145080"/>
                    </a:lnTo>
                    <a:lnTo>
                      <a:pt x="572540" y="1145080"/>
                    </a:lnTo>
                    <a:cubicBezTo>
                      <a:pt x="256335" y="1145080"/>
                      <a:pt x="0" y="888745"/>
                      <a:pt x="0" y="572540"/>
                    </a:cubicBezTo>
                    <a:cubicBezTo>
                      <a:pt x="0" y="256335"/>
                      <a:pt x="256335" y="0"/>
                      <a:pt x="572540" y="0"/>
                    </a:cubicBez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181" name="Freeform: Shape 1180">
                <a:extLst>
                  <a:ext uri="{FF2B5EF4-FFF2-40B4-BE49-F238E27FC236}">
                    <a16:creationId xmlns:a16="http://schemas.microsoft.com/office/drawing/2014/main" id="{6D127D2D-3C0D-8310-4DC3-10762402B491}"/>
                  </a:ext>
                </a:extLst>
              </p:cNvPr>
              <p:cNvSpPr/>
              <p:nvPr/>
            </p:nvSpPr>
            <p:spPr>
              <a:xfrm>
                <a:off x="4306387" y="3923728"/>
                <a:ext cx="1333746" cy="835030"/>
              </a:xfrm>
              <a:custGeom>
                <a:avLst/>
                <a:gdLst>
                  <a:gd name="connsiteX0" fmla="*/ 417515 w 1333746"/>
                  <a:gd name="connsiteY0" fmla="*/ 0 h 835030"/>
                  <a:gd name="connsiteX1" fmla="*/ 1217065 w 1333746"/>
                  <a:gd name="connsiteY1" fmla="*/ 0 h 835030"/>
                  <a:gd name="connsiteX2" fmla="*/ 1301209 w 1333746"/>
                  <a:gd name="connsiteY2" fmla="*/ 8482 h 835030"/>
                  <a:gd name="connsiteX3" fmla="*/ 1333746 w 1333746"/>
                  <a:gd name="connsiteY3" fmla="*/ 18582 h 835030"/>
                  <a:gd name="connsiteX4" fmla="*/ 1318913 w 1333746"/>
                  <a:gd name="connsiteY4" fmla="*/ 101395 h 835030"/>
                  <a:gd name="connsiteX5" fmla="*/ 1141374 w 1333746"/>
                  <a:gd name="connsiteY5" fmla="*/ 671644 h 835030"/>
                  <a:gd name="connsiteX6" fmla="*/ 1062435 w 1333746"/>
                  <a:gd name="connsiteY6" fmla="*/ 835030 h 835030"/>
                  <a:gd name="connsiteX7" fmla="*/ 417515 w 1333746"/>
                  <a:gd name="connsiteY7" fmla="*/ 835029 h 835030"/>
                  <a:gd name="connsiteX8" fmla="*/ 8482 w 1333746"/>
                  <a:gd name="connsiteY8" fmla="*/ 501658 h 835030"/>
                  <a:gd name="connsiteX9" fmla="*/ 0 w 1333746"/>
                  <a:gd name="connsiteY9" fmla="*/ 417515 h 835030"/>
                  <a:gd name="connsiteX10" fmla="*/ 8482 w 1333746"/>
                  <a:gd name="connsiteY10" fmla="*/ 333371 h 835030"/>
                  <a:gd name="connsiteX11" fmla="*/ 417515 w 1333746"/>
                  <a:gd name="connsiteY11" fmla="*/ 0 h 8350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33746" h="835030">
                    <a:moveTo>
                      <a:pt x="417515" y="0"/>
                    </a:moveTo>
                    <a:lnTo>
                      <a:pt x="1217065" y="0"/>
                    </a:lnTo>
                    <a:cubicBezTo>
                      <a:pt x="1245889" y="0"/>
                      <a:pt x="1274030" y="2921"/>
                      <a:pt x="1301209" y="8482"/>
                    </a:cubicBezTo>
                    <a:lnTo>
                      <a:pt x="1333746" y="18582"/>
                    </a:lnTo>
                    <a:lnTo>
                      <a:pt x="1318913" y="101395"/>
                    </a:lnTo>
                    <a:cubicBezTo>
                      <a:pt x="1278325" y="299156"/>
                      <a:pt x="1218465" y="489918"/>
                      <a:pt x="1141374" y="671644"/>
                    </a:cubicBezTo>
                    <a:lnTo>
                      <a:pt x="1062435" y="835030"/>
                    </a:lnTo>
                    <a:lnTo>
                      <a:pt x="417515" y="835029"/>
                    </a:lnTo>
                    <a:cubicBezTo>
                      <a:pt x="215752" y="835029"/>
                      <a:pt x="47414" y="691912"/>
                      <a:pt x="8482" y="501658"/>
                    </a:cubicBezTo>
                    <a:lnTo>
                      <a:pt x="0" y="417515"/>
                    </a:lnTo>
                    <a:lnTo>
                      <a:pt x="8482" y="333371"/>
                    </a:lnTo>
                    <a:cubicBezTo>
                      <a:pt x="47414" y="143117"/>
                      <a:pt x="215752" y="0"/>
                      <a:pt x="417515" y="0"/>
                    </a:cubicBezTo>
                    <a:close/>
                  </a:path>
                </a:pathLst>
              </a:custGeom>
              <a:solidFill>
                <a:srgbClr val="2E908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</p:grpSp>
      <p:sp>
        <p:nvSpPr>
          <p:cNvPr id="1191" name="Rectangle: Rounded Corners 1190">
            <a:extLst>
              <a:ext uri="{FF2B5EF4-FFF2-40B4-BE49-F238E27FC236}">
                <a16:creationId xmlns:a16="http://schemas.microsoft.com/office/drawing/2014/main" id="{BF3B5331-2672-425D-E4A3-0CEC35DA1DD5}"/>
              </a:ext>
            </a:extLst>
          </p:cNvPr>
          <p:cNvSpPr/>
          <p:nvPr/>
        </p:nvSpPr>
        <p:spPr>
          <a:xfrm rot="19071126">
            <a:off x="6371177" y="5878878"/>
            <a:ext cx="2362189" cy="131030"/>
          </a:xfrm>
          <a:prstGeom prst="roundRect">
            <a:avLst>
              <a:gd name="adj" fmla="val 50000"/>
            </a:avLst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187" name="Group 1186">
            <a:extLst>
              <a:ext uri="{FF2B5EF4-FFF2-40B4-BE49-F238E27FC236}">
                <a16:creationId xmlns:a16="http://schemas.microsoft.com/office/drawing/2014/main" id="{8D37DE87-D4A7-725E-8F24-FFC3298DB463}"/>
              </a:ext>
            </a:extLst>
          </p:cNvPr>
          <p:cNvGrpSpPr/>
          <p:nvPr/>
        </p:nvGrpSpPr>
        <p:grpSpPr>
          <a:xfrm>
            <a:off x="8327938" y="2807750"/>
            <a:ext cx="141183" cy="2430956"/>
            <a:chOff x="8327938" y="2807750"/>
            <a:chExt cx="141183" cy="2430956"/>
          </a:xfrm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64CA70C-EF79-F2D4-E9D1-8735EA4BAECC}"/>
                </a:ext>
              </a:extLst>
            </p:cNvPr>
            <p:cNvSpPr/>
            <p:nvPr/>
          </p:nvSpPr>
          <p:spPr>
            <a:xfrm>
              <a:off x="8327938" y="2807750"/>
              <a:ext cx="139422" cy="2423996"/>
            </a:xfrm>
            <a:custGeom>
              <a:avLst/>
              <a:gdLst>
                <a:gd name="connsiteX0" fmla="*/ 69600 w 139422"/>
                <a:gd name="connsiteY0" fmla="*/ 0 h 2423996"/>
                <a:gd name="connsiteX1" fmla="*/ 139422 w 139422"/>
                <a:gd name="connsiteY1" fmla="*/ 69822 h 2423996"/>
                <a:gd name="connsiteX2" fmla="*/ 139421 w 139422"/>
                <a:gd name="connsiteY2" fmla="*/ 2354769 h 2423996"/>
                <a:gd name="connsiteX3" fmla="*/ 96777 w 139422"/>
                <a:gd name="connsiteY3" fmla="*/ 2419104 h 2423996"/>
                <a:gd name="connsiteX4" fmla="*/ 72546 w 139422"/>
                <a:gd name="connsiteY4" fmla="*/ 2423996 h 2423996"/>
                <a:gd name="connsiteX5" fmla="*/ 72767 w 139422"/>
                <a:gd name="connsiteY5" fmla="*/ 2422900 h 2423996"/>
                <a:gd name="connsiteX6" fmla="*/ 72768 w 139422"/>
                <a:gd name="connsiteY6" fmla="*/ 137953 h 2423996"/>
                <a:gd name="connsiteX7" fmla="*/ 2946 w 139422"/>
                <a:gd name="connsiteY7" fmla="*/ 68131 h 2423996"/>
                <a:gd name="connsiteX8" fmla="*/ 0 w 139422"/>
                <a:gd name="connsiteY8" fmla="*/ 68726 h 2423996"/>
                <a:gd name="connsiteX9" fmla="*/ 5265 w 139422"/>
                <a:gd name="connsiteY9" fmla="*/ 42644 h 2423996"/>
                <a:gd name="connsiteX10" fmla="*/ 69600 w 139422"/>
                <a:gd name="connsiteY10" fmla="*/ 0 h 2423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422" h="2423996">
                  <a:moveTo>
                    <a:pt x="69600" y="0"/>
                  </a:moveTo>
                  <a:cubicBezTo>
                    <a:pt x="108162" y="0"/>
                    <a:pt x="139422" y="31260"/>
                    <a:pt x="139422" y="69822"/>
                  </a:cubicBezTo>
                  <a:cubicBezTo>
                    <a:pt x="139422" y="831471"/>
                    <a:pt x="139421" y="1593120"/>
                    <a:pt x="139421" y="2354769"/>
                  </a:cubicBezTo>
                  <a:cubicBezTo>
                    <a:pt x="139421" y="2383691"/>
                    <a:pt x="121837" y="2408505"/>
                    <a:pt x="96777" y="2419104"/>
                  </a:cubicBezTo>
                  <a:lnTo>
                    <a:pt x="72546" y="2423996"/>
                  </a:lnTo>
                  <a:lnTo>
                    <a:pt x="72767" y="2422900"/>
                  </a:lnTo>
                  <a:cubicBezTo>
                    <a:pt x="72767" y="1661251"/>
                    <a:pt x="72768" y="899602"/>
                    <a:pt x="72768" y="137953"/>
                  </a:cubicBezTo>
                  <a:cubicBezTo>
                    <a:pt x="72768" y="99391"/>
                    <a:pt x="41508" y="68131"/>
                    <a:pt x="2946" y="68131"/>
                  </a:cubicBezTo>
                  <a:lnTo>
                    <a:pt x="0" y="68726"/>
                  </a:lnTo>
                  <a:lnTo>
                    <a:pt x="5265" y="42644"/>
                  </a:lnTo>
                  <a:cubicBezTo>
                    <a:pt x="15865" y="17584"/>
                    <a:pt x="40679" y="0"/>
                    <a:pt x="69600" y="0"/>
                  </a:cubicBezTo>
                  <a:close/>
                </a:path>
              </a:pathLst>
            </a:custGeom>
            <a:solidFill>
              <a:srgbClr val="9900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A0502E9-42FA-ED78-6C5F-E4F3FBD39190}"/>
                </a:ext>
              </a:extLst>
            </p:cNvPr>
            <p:cNvSpPr/>
            <p:nvPr/>
          </p:nvSpPr>
          <p:spPr>
            <a:xfrm>
              <a:off x="8329699" y="2814710"/>
              <a:ext cx="139422" cy="2423996"/>
            </a:xfrm>
            <a:custGeom>
              <a:avLst/>
              <a:gdLst>
                <a:gd name="connsiteX0" fmla="*/ 66876 w 139422"/>
                <a:gd name="connsiteY0" fmla="*/ 0 h 2423996"/>
                <a:gd name="connsiteX1" fmla="*/ 66654 w 139422"/>
                <a:gd name="connsiteY1" fmla="*/ 1096 h 2423996"/>
                <a:gd name="connsiteX2" fmla="*/ 66654 w 139422"/>
                <a:gd name="connsiteY2" fmla="*/ 2286042 h 2423996"/>
                <a:gd name="connsiteX3" fmla="*/ 136476 w 139422"/>
                <a:gd name="connsiteY3" fmla="*/ 2355864 h 2423996"/>
                <a:gd name="connsiteX4" fmla="*/ 136475 w 139422"/>
                <a:gd name="connsiteY4" fmla="*/ 2355865 h 2423996"/>
                <a:gd name="connsiteX5" fmla="*/ 139422 w 139422"/>
                <a:gd name="connsiteY5" fmla="*/ 2355270 h 2423996"/>
                <a:gd name="connsiteX6" fmla="*/ 134156 w 139422"/>
                <a:gd name="connsiteY6" fmla="*/ 2381352 h 2423996"/>
                <a:gd name="connsiteX7" fmla="*/ 69821 w 139422"/>
                <a:gd name="connsiteY7" fmla="*/ 2423996 h 2423996"/>
                <a:gd name="connsiteX8" fmla="*/ 69822 w 139422"/>
                <a:gd name="connsiteY8" fmla="*/ 2423995 h 2423996"/>
                <a:gd name="connsiteX9" fmla="*/ 0 w 139422"/>
                <a:gd name="connsiteY9" fmla="*/ 2354173 h 2423996"/>
                <a:gd name="connsiteX10" fmla="*/ 0 w 139422"/>
                <a:gd name="connsiteY10" fmla="*/ 69227 h 2423996"/>
                <a:gd name="connsiteX11" fmla="*/ 42644 w 139422"/>
                <a:gd name="connsiteY11" fmla="*/ 4892 h 2423996"/>
                <a:gd name="connsiteX12" fmla="*/ 66876 w 139422"/>
                <a:gd name="connsiteY12" fmla="*/ 0 h 2423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9422" h="2423996">
                  <a:moveTo>
                    <a:pt x="66876" y="0"/>
                  </a:moveTo>
                  <a:lnTo>
                    <a:pt x="66654" y="1096"/>
                  </a:lnTo>
                  <a:lnTo>
                    <a:pt x="66654" y="2286042"/>
                  </a:lnTo>
                  <a:cubicBezTo>
                    <a:pt x="66654" y="2324604"/>
                    <a:pt x="97914" y="2355864"/>
                    <a:pt x="136476" y="2355864"/>
                  </a:cubicBezTo>
                  <a:lnTo>
                    <a:pt x="136475" y="2355865"/>
                  </a:lnTo>
                  <a:lnTo>
                    <a:pt x="139422" y="2355270"/>
                  </a:lnTo>
                  <a:lnTo>
                    <a:pt x="134156" y="2381352"/>
                  </a:lnTo>
                  <a:cubicBezTo>
                    <a:pt x="123557" y="2406412"/>
                    <a:pt x="98743" y="2423996"/>
                    <a:pt x="69821" y="2423996"/>
                  </a:cubicBezTo>
                  <a:lnTo>
                    <a:pt x="69822" y="2423995"/>
                  </a:lnTo>
                  <a:cubicBezTo>
                    <a:pt x="31260" y="2423995"/>
                    <a:pt x="0" y="2392735"/>
                    <a:pt x="0" y="2354173"/>
                  </a:cubicBezTo>
                  <a:lnTo>
                    <a:pt x="0" y="69227"/>
                  </a:lnTo>
                  <a:cubicBezTo>
                    <a:pt x="0" y="40306"/>
                    <a:pt x="17584" y="15492"/>
                    <a:pt x="42644" y="4892"/>
                  </a:cubicBezTo>
                  <a:lnTo>
                    <a:pt x="66876" y="0"/>
                  </a:lnTo>
                  <a:close/>
                </a:path>
              </a:pathLst>
            </a:custGeom>
            <a:solidFill>
              <a:srgbClr val="70002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sp>
        <p:nvSpPr>
          <p:cNvPr id="1199" name="Rectangle: Rounded Corners 1198">
            <a:extLst>
              <a:ext uri="{FF2B5EF4-FFF2-40B4-BE49-F238E27FC236}">
                <a16:creationId xmlns:a16="http://schemas.microsoft.com/office/drawing/2014/main" id="{00DFBC89-5242-FC96-3541-FD7621C0CC45}"/>
              </a:ext>
            </a:extLst>
          </p:cNvPr>
          <p:cNvSpPr/>
          <p:nvPr/>
        </p:nvSpPr>
        <p:spPr>
          <a:xfrm>
            <a:off x="8677419" y="5209776"/>
            <a:ext cx="1145320" cy="506630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00" name="Rectangle: Rounded Corners 1199">
            <a:extLst>
              <a:ext uri="{FF2B5EF4-FFF2-40B4-BE49-F238E27FC236}">
                <a16:creationId xmlns:a16="http://schemas.microsoft.com/office/drawing/2014/main" id="{C0E2307C-C2AC-66DC-0DF0-A2D89E05BD8A}"/>
              </a:ext>
            </a:extLst>
          </p:cNvPr>
          <p:cNvSpPr/>
          <p:nvPr/>
        </p:nvSpPr>
        <p:spPr>
          <a:xfrm>
            <a:off x="3497252" y="6112453"/>
            <a:ext cx="1145320" cy="506630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01" name="Rectangle: Rounded Corners 1200">
            <a:extLst>
              <a:ext uri="{FF2B5EF4-FFF2-40B4-BE49-F238E27FC236}">
                <a16:creationId xmlns:a16="http://schemas.microsoft.com/office/drawing/2014/main" id="{951731C4-3EDA-1C7B-81D1-F50A37F6B2F9}"/>
              </a:ext>
            </a:extLst>
          </p:cNvPr>
          <p:cNvSpPr/>
          <p:nvPr/>
        </p:nvSpPr>
        <p:spPr>
          <a:xfrm rot="2427024">
            <a:off x="-382560" y="6284551"/>
            <a:ext cx="1145320" cy="837135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02" name="Rectangle: Rounded Corners 1201">
            <a:extLst>
              <a:ext uri="{FF2B5EF4-FFF2-40B4-BE49-F238E27FC236}">
                <a16:creationId xmlns:a16="http://schemas.microsoft.com/office/drawing/2014/main" id="{830E3861-27AC-2ED5-6D10-855AC3339740}"/>
              </a:ext>
            </a:extLst>
          </p:cNvPr>
          <p:cNvSpPr/>
          <p:nvPr/>
        </p:nvSpPr>
        <p:spPr>
          <a:xfrm>
            <a:off x="-367659" y="5043939"/>
            <a:ext cx="1145320" cy="506630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03" name="Rectangle: Rounded Corners 1202">
            <a:extLst>
              <a:ext uri="{FF2B5EF4-FFF2-40B4-BE49-F238E27FC236}">
                <a16:creationId xmlns:a16="http://schemas.microsoft.com/office/drawing/2014/main" id="{B0B2143B-2D7A-C0E0-CBC2-F945555096B8}"/>
              </a:ext>
            </a:extLst>
          </p:cNvPr>
          <p:cNvSpPr/>
          <p:nvPr/>
        </p:nvSpPr>
        <p:spPr>
          <a:xfrm>
            <a:off x="906663" y="6034936"/>
            <a:ext cx="1145320" cy="506630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BBCCFAF-022F-D85A-A65A-1DEFB7935814}"/>
              </a:ext>
            </a:extLst>
          </p:cNvPr>
          <p:cNvSpPr/>
          <p:nvPr/>
        </p:nvSpPr>
        <p:spPr>
          <a:xfrm rot="19586909">
            <a:off x="-2384823" y="5010321"/>
            <a:ext cx="7198240" cy="2945445"/>
          </a:xfrm>
          <a:custGeom>
            <a:avLst/>
            <a:gdLst>
              <a:gd name="connsiteX0" fmla="*/ 5010821 w 7198240"/>
              <a:gd name="connsiteY0" fmla="*/ 0 h 2945445"/>
              <a:gd name="connsiteX1" fmla="*/ 7198240 w 7198240"/>
              <a:gd name="connsiteY1" fmla="*/ 2945445 h 2945445"/>
              <a:gd name="connsiteX2" fmla="*/ 0 w 7198240"/>
              <a:gd name="connsiteY2" fmla="*/ 2485873 h 2945445"/>
              <a:gd name="connsiteX3" fmla="*/ 1941667 w 7198240"/>
              <a:gd name="connsiteY3" fmla="*/ 672941 h 2945445"/>
              <a:gd name="connsiteX4" fmla="*/ 5010821 w 7198240"/>
              <a:gd name="connsiteY4" fmla="*/ 672941 h 2945445"/>
              <a:gd name="connsiteX5" fmla="*/ 5010821 w 7198240"/>
              <a:gd name="connsiteY5" fmla="*/ 0 h 2945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98240" h="2945445">
                <a:moveTo>
                  <a:pt x="5010821" y="0"/>
                </a:moveTo>
                <a:lnTo>
                  <a:pt x="7198240" y="2945445"/>
                </a:lnTo>
                <a:lnTo>
                  <a:pt x="0" y="2485873"/>
                </a:lnTo>
                <a:lnTo>
                  <a:pt x="1941667" y="672941"/>
                </a:lnTo>
                <a:lnTo>
                  <a:pt x="5010821" y="672941"/>
                </a:lnTo>
                <a:lnTo>
                  <a:pt x="5010821" y="0"/>
                </a:lnTo>
                <a:close/>
              </a:path>
            </a:pathLst>
          </a:cu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E91247E-C366-CE6D-3DC5-8FDE20FA2ED2}"/>
              </a:ext>
            </a:extLst>
          </p:cNvPr>
          <p:cNvGrpSpPr/>
          <p:nvPr/>
        </p:nvGrpSpPr>
        <p:grpSpPr>
          <a:xfrm>
            <a:off x="1111650" y="3363344"/>
            <a:ext cx="4089419" cy="2948137"/>
            <a:chOff x="2230101" y="2309148"/>
            <a:chExt cx="4089419" cy="2948137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11950B7B-BA16-6C23-5EEF-DD8339BFB2BB}"/>
                </a:ext>
              </a:extLst>
            </p:cNvPr>
            <p:cNvSpPr/>
            <p:nvPr/>
          </p:nvSpPr>
          <p:spPr>
            <a:xfrm>
              <a:off x="2766638" y="3681033"/>
              <a:ext cx="3552882" cy="1118707"/>
            </a:xfrm>
            <a:prstGeom prst="roundRect">
              <a:avLst>
                <a:gd name="adj" fmla="val 50000"/>
              </a:avLst>
            </a:prstGeom>
            <a:solidFill>
              <a:srgbClr val="FFFE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181F232-9714-79B8-7503-852846A58919}"/>
                </a:ext>
              </a:extLst>
            </p:cNvPr>
            <p:cNvSpPr/>
            <p:nvPr/>
          </p:nvSpPr>
          <p:spPr>
            <a:xfrm>
              <a:off x="2448560" y="2309148"/>
              <a:ext cx="2624398" cy="2524603"/>
            </a:xfrm>
            <a:prstGeom prst="ellipse">
              <a:avLst/>
            </a:prstGeom>
            <a:solidFill>
              <a:srgbClr val="FFFE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IN" dirty="0"/>
                <a:t>`</a:t>
              </a: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42575728-A128-CCFC-7ABD-4A8D3859F89B}"/>
                </a:ext>
              </a:extLst>
            </p:cNvPr>
            <p:cNvSpPr/>
            <p:nvPr/>
          </p:nvSpPr>
          <p:spPr>
            <a:xfrm>
              <a:off x="2448560" y="2397760"/>
              <a:ext cx="2545378" cy="2469987"/>
            </a:xfrm>
            <a:prstGeom prst="ellipse">
              <a:avLst/>
            </a:prstGeom>
            <a:solidFill>
              <a:srgbClr val="E0013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B176D525-9F3A-11B4-AA9F-06F675E5A4E2}"/>
                </a:ext>
              </a:extLst>
            </p:cNvPr>
            <p:cNvSpPr/>
            <p:nvPr/>
          </p:nvSpPr>
          <p:spPr>
            <a:xfrm>
              <a:off x="2743200" y="3749040"/>
              <a:ext cx="3497580" cy="1118707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F86D1D2C-B456-DA9D-0D14-5114FC975DDF}"/>
                </a:ext>
              </a:extLst>
            </p:cNvPr>
            <p:cNvSpPr/>
            <p:nvPr/>
          </p:nvSpPr>
          <p:spPr>
            <a:xfrm>
              <a:off x="2773680" y="3909060"/>
              <a:ext cx="2665744" cy="949234"/>
            </a:xfrm>
            <a:prstGeom prst="roundRect">
              <a:avLst>
                <a:gd name="adj" fmla="val 50000"/>
              </a:avLst>
            </a:prstGeom>
            <a:solidFill>
              <a:srgbClr val="A4004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6" name="Arc 25">
              <a:extLst>
                <a:ext uri="{FF2B5EF4-FFF2-40B4-BE49-F238E27FC236}">
                  <a16:creationId xmlns:a16="http://schemas.microsoft.com/office/drawing/2014/main" id="{C0C55B2B-2F19-4123-A6F4-31509FF235FB}"/>
                </a:ext>
              </a:extLst>
            </p:cNvPr>
            <p:cNvSpPr/>
            <p:nvPr/>
          </p:nvSpPr>
          <p:spPr>
            <a:xfrm>
              <a:off x="2230101" y="2533584"/>
              <a:ext cx="2624398" cy="2128626"/>
            </a:xfrm>
            <a:prstGeom prst="arc">
              <a:avLst>
                <a:gd name="adj1" fmla="val 16840793"/>
                <a:gd name="adj2" fmla="val 312001"/>
              </a:avLst>
            </a:prstGeom>
            <a:ln w="352425" cap="rnd">
              <a:gradFill flip="none" rotWithShape="1">
                <a:gsLst>
                  <a:gs pos="41000">
                    <a:srgbClr val="FFA032"/>
                  </a:gs>
                  <a:gs pos="100000">
                    <a:srgbClr val="FFA032"/>
                  </a:gs>
                </a:gsLst>
                <a:lin ang="189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74BA94A6-DF15-FF13-DDCE-F28CE415A575}"/>
                </a:ext>
              </a:extLst>
            </p:cNvPr>
            <p:cNvSpPr/>
            <p:nvPr/>
          </p:nvSpPr>
          <p:spPr>
            <a:xfrm>
              <a:off x="2254101" y="2436849"/>
              <a:ext cx="2624398" cy="2128626"/>
            </a:xfrm>
            <a:prstGeom prst="arc">
              <a:avLst>
                <a:gd name="adj1" fmla="val 16840793"/>
                <a:gd name="adj2" fmla="val 19781597"/>
              </a:avLst>
            </a:prstGeom>
            <a:ln w="168275" cap="rnd">
              <a:solidFill>
                <a:srgbClr val="FFFE0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9" name="Arc 38">
              <a:extLst>
                <a:ext uri="{FF2B5EF4-FFF2-40B4-BE49-F238E27FC236}">
                  <a16:creationId xmlns:a16="http://schemas.microsoft.com/office/drawing/2014/main" id="{A0D8588B-20AB-8619-ED42-2E8D5B059F52}"/>
                </a:ext>
              </a:extLst>
            </p:cNvPr>
            <p:cNvSpPr/>
            <p:nvPr/>
          </p:nvSpPr>
          <p:spPr>
            <a:xfrm rot="21284686">
              <a:off x="2322068" y="2555401"/>
              <a:ext cx="2624398" cy="2128626"/>
            </a:xfrm>
            <a:prstGeom prst="arc">
              <a:avLst>
                <a:gd name="adj1" fmla="val 20873895"/>
                <a:gd name="adj2" fmla="val 204593"/>
              </a:avLst>
            </a:prstGeom>
            <a:ln w="168275" cap="rnd">
              <a:solidFill>
                <a:srgbClr val="FFFE0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Arc 40">
              <a:extLst>
                <a:ext uri="{FF2B5EF4-FFF2-40B4-BE49-F238E27FC236}">
                  <a16:creationId xmlns:a16="http://schemas.microsoft.com/office/drawing/2014/main" id="{5F6204E6-ED01-D9F7-5667-C5083A79FEA6}"/>
                </a:ext>
              </a:extLst>
            </p:cNvPr>
            <p:cNvSpPr/>
            <p:nvPr/>
          </p:nvSpPr>
          <p:spPr>
            <a:xfrm rot="2525876">
              <a:off x="2470912" y="2718797"/>
              <a:ext cx="2624398" cy="2128626"/>
            </a:xfrm>
            <a:prstGeom prst="arc">
              <a:avLst>
                <a:gd name="adj1" fmla="val 14204140"/>
                <a:gd name="adj2" fmla="val 16034358"/>
              </a:avLst>
            </a:prstGeom>
            <a:ln w="76200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2" name="Arc 41">
              <a:extLst>
                <a:ext uri="{FF2B5EF4-FFF2-40B4-BE49-F238E27FC236}">
                  <a16:creationId xmlns:a16="http://schemas.microsoft.com/office/drawing/2014/main" id="{E2298D68-D184-6B5D-6EE4-E0B7567EC89F}"/>
                </a:ext>
              </a:extLst>
            </p:cNvPr>
            <p:cNvSpPr/>
            <p:nvPr/>
          </p:nvSpPr>
          <p:spPr>
            <a:xfrm rot="1794263">
              <a:off x="2429012" y="2668083"/>
              <a:ext cx="2624398" cy="2128626"/>
            </a:xfrm>
            <a:prstGeom prst="arc">
              <a:avLst>
                <a:gd name="adj1" fmla="val 14475147"/>
                <a:gd name="adj2" fmla="val 14609295"/>
              </a:avLst>
            </a:prstGeom>
            <a:ln w="76200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0A96E61E-8F07-2A62-AAD1-C10C080C7AF1}"/>
                </a:ext>
              </a:extLst>
            </p:cNvPr>
            <p:cNvSpPr/>
            <p:nvPr/>
          </p:nvSpPr>
          <p:spPr>
            <a:xfrm rot="4172463">
              <a:off x="2455485" y="2749279"/>
              <a:ext cx="2624398" cy="2128626"/>
            </a:xfrm>
            <a:prstGeom prst="arc">
              <a:avLst>
                <a:gd name="adj1" fmla="val 15013484"/>
                <a:gd name="adj2" fmla="val 16034358"/>
              </a:avLst>
            </a:prstGeom>
            <a:ln w="76200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4" name="Arc 43">
              <a:extLst>
                <a:ext uri="{FF2B5EF4-FFF2-40B4-BE49-F238E27FC236}">
                  <a16:creationId xmlns:a16="http://schemas.microsoft.com/office/drawing/2014/main" id="{09BE0514-4DEF-FD4F-AA42-A9E03FBD8346}"/>
                </a:ext>
              </a:extLst>
            </p:cNvPr>
            <p:cNvSpPr/>
            <p:nvPr/>
          </p:nvSpPr>
          <p:spPr>
            <a:xfrm rot="1904658">
              <a:off x="5365184" y="3956898"/>
              <a:ext cx="723411" cy="628322"/>
            </a:xfrm>
            <a:prstGeom prst="arc">
              <a:avLst>
                <a:gd name="adj1" fmla="val 13050269"/>
                <a:gd name="adj2" fmla="val 923402"/>
              </a:avLst>
            </a:prstGeom>
            <a:ln w="384175" cap="rnd">
              <a:solidFill>
                <a:srgbClr val="FFA03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5" name="Arc 44">
              <a:extLst>
                <a:ext uri="{FF2B5EF4-FFF2-40B4-BE49-F238E27FC236}">
                  <a16:creationId xmlns:a16="http://schemas.microsoft.com/office/drawing/2014/main" id="{C8C06E09-59A7-35F7-A5FF-4FDEECF493AF}"/>
                </a:ext>
              </a:extLst>
            </p:cNvPr>
            <p:cNvSpPr/>
            <p:nvPr/>
          </p:nvSpPr>
          <p:spPr>
            <a:xfrm rot="19764321">
              <a:off x="4947442" y="3985168"/>
              <a:ext cx="1134884" cy="852126"/>
            </a:xfrm>
            <a:prstGeom prst="arc">
              <a:avLst>
                <a:gd name="adj1" fmla="val 19520691"/>
                <a:gd name="adj2" fmla="val 1040515"/>
              </a:avLst>
            </a:prstGeom>
            <a:ln w="63500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7" name="Arc 46">
              <a:extLst>
                <a:ext uri="{FF2B5EF4-FFF2-40B4-BE49-F238E27FC236}">
                  <a16:creationId xmlns:a16="http://schemas.microsoft.com/office/drawing/2014/main" id="{D74DEEAD-B89B-9B8C-C385-B5EC77C49668}"/>
                </a:ext>
              </a:extLst>
            </p:cNvPr>
            <p:cNvSpPr/>
            <p:nvPr/>
          </p:nvSpPr>
          <p:spPr>
            <a:xfrm rot="1545661">
              <a:off x="5240190" y="3816677"/>
              <a:ext cx="962986" cy="924905"/>
            </a:xfrm>
            <a:prstGeom prst="arc">
              <a:avLst>
                <a:gd name="adj1" fmla="val 14424272"/>
                <a:gd name="adj2" fmla="val 20090451"/>
              </a:avLst>
            </a:prstGeom>
            <a:ln w="136525" cap="rnd">
              <a:solidFill>
                <a:srgbClr val="FFFE0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B0E3C04-91D8-CDC7-B451-76AB75046854}"/>
                </a:ext>
              </a:extLst>
            </p:cNvPr>
            <p:cNvSpPr/>
            <p:nvPr/>
          </p:nvSpPr>
          <p:spPr>
            <a:xfrm>
              <a:off x="2479040" y="2834640"/>
              <a:ext cx="1957902" cy="1957902"/>
            </a:xfrm>
            <a:prstGeom prst="ellipse">
              <a:avLst/>
            </a:prstGeom>
            <a:solidFill>
              <a:srgbClr val="A4004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72DA55F-F7AB-F31F-2A9F-21B73569B9BC}"/>
                </a:ext>
              </a:extLst>
            </p:cNvPr>
            <p:cNvSpPr/>
            <p:nvPr/>
          </p:nvSpPr>
          <p:spPr>
            <a:xfrm>
              <a:off x="2550160" y="3429000"/>
              <a:ext cx="1336728" cy="1336728"/>
            </a:xfrm>
            <a:prstGeom prst="ellipse">
              <a:avLst/>
            </a:prstGeom>
            <a:solidFill>
              <a:srgbClr val="7D003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5CE536F8-DCC5-9C70-3AC1-9BBEB6D7BF0E}"/>
                </a:ext>
              </a:extLst>
            </p:cNvPr>
            <p:cNvSpPr/>
            <p:nvPr/>
          </p:nvSpPr>
          <p:spPr>
            <a:xfrm rot="17804115">
              <a:off x="2230101" y="2880773"/>
              <a:ext cx="2624398" cy="2128626"/>
            </a:xfrm>
            <a:prstGeom prst="arc">
              <a:avLst>
                <a:gd name="adj1" fmla="val 17781186"/>
                <a:gd name="adj2" fmla="val 18597833"/>
              </a:avLst>
            </a:prstGeom>
            <a:ln w="352425" cap="rnd">
              <a:gradFill flip="none" rotWithShape="1">
                <a:gsLst>
                  <a:gs pos="71000">
                    <a:srgbClr val="FFA032"/>
                  </a:gs>
                  <a:gs pos="100000">
                    <a:srgbClr val="EF3D52"/>
                  </a:gs>
                </a:gsLst>
                <a:lin ang="270000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2A6C471-116B-8BB7-E009-23D388D48EE7}"/>
              </a:ext>
            </a:extLst>
          </p:cNvPr>
          <p:cNvGrpSpPr/>
          <p:nvPr/>
        </p:nvGrpSpPr>
        <p:grpSpPr>
          <a:xfrm>
            <a:off x="153304" y="4837340"/>
            <a:ext cx="2879986" cy="1356704"/>
            <a:chOff x="1271755" y="3783144"/>
            <a:chExt cx="2879986" cy="135670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6874D8D4-C958-93BF-8BB7-05528275A7C8}"/>
                </a:ext>
              </a:extLst>
            </p:cNvPr>
            <p:cNvSpPr/>
            <p:nvPr/>
          </p:nvSpPr>
          <p:spPr>
            <a:xfrm>
              <a:off x="1297171" y="3783144"/>
              <a:ext cx="2854570" cy="1257053"/>
            </a:xfrm>
            <a:prstGeom prst="roundRect">
              <a:avLst>
                <a:gd name="adj" fmla="val 50000"/>
              </a:avLst>
            </a:prstGeom>
            <a:solidFill>
              <a:srgbClr val="FFFE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1769322B-353C-95CD-83F4-F1A62426A6B3}"/>
                </a:ext>
              </a:extLst>
            </p:cNvPr>
            <p:cNvSpPr/>
            <p:nvPr/>
          </p:nvSpPr>
          <p:spPr>
            <a:xfrm>
              <a:off x="1271755" y="3830096"/>
              <a:ext cx="2808334" cy="1236692"/>
            </a:xfrm>
            <a:prstGeom prst="roundRect">
              <a:avLst>
                <a:gd name="adj" fmla="val 50000"/>
              </a:avLst>
            </a:prstGeom>
            <a:solidFill>
              <a:srgbClr val="A4004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5D46C642-BFE9-289D-9F27-24051E497CD8}"/>
                </a:ext>
              </a:extLst>
            </p:cNvPr>
            <p:cNvSpPr/>
            <p:nvPr/>
          </p:nvSpPr>
          <p:spPr>
            <a:xfrm>
              <a:off x="1321134" y="4094665"/>
              <a:ext cx="2314643" cy="970914"/>
            </a:xfrm>
            <a:prstGeom prst="roundRect">
              <a:avLst>
                <a:gd name="adj" fmla="val 50000"/>
              </a:avLst>
            </a:prstGeom>
            <a:solidFill>
              <a:srgbClr val="7D003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829203B5-76A5-301B-4D0A-44E90D9C4F02}"/>
                </a:ext>
              </a:extLst>
            </p:cNvPr>
            <p:cNvSpPr/>
            <p:nvPr/>
          </p:nvSpPr>
          <p:spPr>
            <a:xfrm rot="2972170">
              <a:off x="2811474" y="3971938"/>
              <a:ext cx="956949" cy="1241819"/>
            </a:xfrm>
            <a:prstGeom prst="arc">
              <a:avLst>
                <a:gd name="adj1" fmla="val 13977558"/>
                <a:gd name="adj2" fmla="val 18542818"/>
              </a:avLst>
            </a:prstGeom>
            <a:ln w="450850" cap="rnd">
              <a:solidFill>
                <a:srgbClr val="FFA03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3" name="Arc 52">
              <a:extLst>
                <a:ext uri="{FF2B5EF4-FFF2-40B4-BE49-F238E27FC236}">
                  <a16:creationId xmlns:a16="http://schemas.microsoft.com/office/drawing/2014/main" id="{3277CF6B-AF3D-98DF-DBE1-2F2E4412FC70}"/>
                </a:ext>
              </a:extLst>
            </p:cNvPr>
            <p:cNvSpPr/>
            <p:nvPr/>
          </p:nvSpPr>
          <p:spPr>
            <a:xfrm rot="2539496">
              <a:off x="3040455" y="3944368"/>
              <a:ext cx="956949" cy="887247"/>
            </a:xfrm>
            <a:prstGeom prst="arc">
              <a:avLst>
                <a:gd name="adj1" fmla="val 14052085"/>
                <a:gd name="adj2" fmla="val 18973766"/>
              </a:avLst>
            </a:prstGeom>
            <a:ln w="187325" cap="rnd">
              <a:solidFill>
                <a:srgbClr val="FFFE0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5" name="Arc 54">
              <a:extLst>
                <a:ext uri="{FF2B5EF4-FFF2-40B4-BE49-F238E27FC236}">
                  <a16:creationId xmlns:a16="http://schemas.microsoft.com/office/drawing/2014/main" id="{A1413A40-0226-E535-D4AA-4926A41054D6}"/>
                </a:ext>
              </a:extLst>
            </p:cNvPr>
            <p:cNvSpPr/>
            <p:nvPr/>
          </p:nvSpPr>
          <p:spPr>
            <a:xfrm rot="2893710">
              <a:off x="2714756" y="3996774"/>
              <a:ext cx="956949" cy="1329199"/>
            </a:xfrm>
            <a:prstGeom prst="arc">
              <a:avLst>
                <a:gd name="adj1" fmla="val 15253034"/>
                <a:gd name="adj2" fmla="val 17119883"/>
              </a:avLst>
            </a:prstGeom>
            <a:ln w="92075" cap="rnd">
              <a:solidFill>
                <a:srgbClr val="FFF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204" name="Rectangle: Rounded Corners 1203">
            <a:extLst>
              <a:ext uri="{FF2B5EF4-FFF2-40B4-BE49-F238E27FC236}">
                <a16:creationId xmlns:a16="http://schemas.microsoft.com/office/drawing/2014/main" id="{FB9A7906-1811-93A4-ED6C-E669EBCC7785}"/>
              </a:ext>
            </a:extLst>
          </p:cNvPr>
          <p:cNvSpPr/>
          <p:nvPr/>
        </p:nvSpPr>
        <p:spPr>
          <a:xfrm rot="868172">
            <a:off x="7822714" y="6238956"/>
            <a:ext cx="702643" cy="506630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05" name="Rectangle: Rounded Corners 1204">
            <a:extLst>
              <a:ext uri="{FF2B5EF4-FFF2-40B4-BE49-F238E27FC236}">
                <a16:creationId xmlns:a16="http://schemas.microsoft.com/office/drawing/2014/main" id="{9B504AC8-1173-0D51-987B-202BD81FF2C9}"/>
              </a:ext>
            </a:extLst>
          </p:cNvPr>
          <p:cNvSpPr/>
          <p:nvPr/>
        </p:nvSpPr>
        <p:spPr>
          <a:xfrm rot="283601">
            <a:off x="5887928" y="5075417"/>
            <a:ext cx="922584" cy="506630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193" name="Group 1192">
            <a:extLst>
              <a:ext uri="{FF2B5EF4-FFF2-40B4-BE49-F238E27FC236}">
                <a16:creationId xmlns:a16="http://schemas.microsoft.com/office/drawing/2014/main" id="{3556ABF9-8225-AFE6-FA99-B14D9191B0E9}"/>
              </a:ext>
            </a:extLst>
          </p:cNvPr>
          <p:cNvGrpSpPr/>
          <p:nvPr/>
        </p:nvGrpSpPr>
        <p:grpSpPr>
          <a:xfrm rot="2876103">
            <a:off x="5620514" y="5094861"/>
            <a:ext cx="1697542" cy="1191599"/>
            <a:chOff x="6665345" y="2841959"/>
            <a:chExt cx="1697542" cy="1191599"/>
          </a:xfrm>
          <a:solidFill>
            <a:schemeClr val="tx1">
              <a:alpha val="27000"/>
            </a:schemeClr>
          </a:solidFill>
        </p:grpSpPr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9653ABA-A86B-D716-6D07-933DD60097B6}"/>
                </a:ext>
              </a:extLst>
            </p:cNvPr>
            <p:cNvSpPr/>
            <p:nvPr/>
          </p:nvSpPr>
          <p:spPr>
            <a:xfrm rot="10800000">
              <a:off x="6665345" y="3041071"/>
              <a:ext cx="1697542" cy="408439"/>
            </a:xfrm>
            <a:custGeom>
              <a:avLst/>
              <a:gdLst>
                <a:gd name="connsiteX0" fmla="*/ 748865 w 1697542"/>
                <a:gd name="connsiteY0" fmla="*/ 407785 h 408439"/>
                <a:gd name="connsiteX1" fmla="*/ 72324 w 1697542"/>
                <a:gd name="connsiteY1" fmla="*/ 285359 h 408439"/>
                <a:gd name="connsiteX2" fmla="*/ 0 w 1697542"/>
                <a:gd name="connsiteY2" fmla="*/ 284446 h 408439"/>
                <a:gd name="connsiteX3" fmla="*/ 0 w 1697542"/>
                <a:gd name="connsiteY3" fmla="*/ 5499 h 408439"/>
                <a:gd name="connsiteX4" fmla="*/ 72324 w 1697542"/>
                <a:gd name="connsiteY4" fmla="*/ 6412 h 408439"/>
                <a:gd name="connsiteX5" fmla="*/ 974379 w 1697542"/>
                <a:gd name="connsiteY5" fmla="*/ 67151 h 408439"/>
                <a:gd name="connsiteX6" fmla="*/ 974379 w 1697542"/>
                <a:gd name="connsiteY6" fmla="*/ 62342 h 408439"/>
                <a:gd name="connsiteX7" fmla="*/ 1575749 w 1697542"/>
                <a:gd name="connsiteY7" fmla="*/ 62342 h 408439"/>
                <a:gd name="connsiteX8" fmla="*/ 1697542 w 1697542"/>
                <a:gd name="connsiteY8" fmla="*/ 93094 h 408439"/>
                <a:gd name="connsiteX9" fmla="*/ 1697542 w 1697542"/>
                <a:gd name="connsiteY9" fmla="*/ 372041 h 408439"/>
                <a:gd name="connsiteX10" fmla="*/ 1575749 w 1697542"/>
                <a:gd name="connsiteY10" fmla="*/ 341288 h 408439"/>
                <a:gd name="connsiteX11" fmla="*/ 974379 w 1697542"/>
                <a:gd name="connsiteY11" fmla="*/ 341288 h 408439"/>
                <a:gd name="connsiteX12" fmla="*/ 974379 w 1697542"/>
                <a:gd name="connsiteY12" fmla="*/ 346097 h 408439"/>
                <a:gd name="connsiteX13" fmla="*/ 748865 w 1697542"/>
                <a:gd name="connsiteY13" fmla="*/ 407785 h 40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7542" h="408439">
                  <a:moveTo>
                    <a:pt x="748865" y="407785"/>
                  </a:moveTo>
                  <a:cubicBezTo>
                    <a:pt x="523351" y="418224"/>
                    <a:pt x="297837" y="300544"/>
                    <a:pt x="72324" y="285359"/>
                  </a:cubicBezTo>
                  <a:lnTo>
                    <a:pt x="0" y="284446"/>
                  </a:lnTo>
                  <a:lnTo>
                    <a:pt x="0" y="5499"/>
                  </a:lnTo>
                  <a:lnTo>
                    <a:pt x="72324" y="6412"/>
                  </a:lnTo>
                  <a:cubicBezTo>
                    <a:pt x="373009" y="26658"/>
                    <a:pt x="673694" y="229120"/>
                    <a:pt x="974379" y="67151"/>
                  </a:cubicBezTo>
                  <a:lnTo>
                    <a:pt x="974379" y="62342"/>
                  </a:lnTo>
                  <a:cubicBezTo>
                    <a:pt x="1174835" y="-45637"/>
                    <a:pt x="1375292" y="8352"/>
                    <a:pt x="1575749" y="62342"/>
                  </a:cubicBezTo>
                  <a:lnTo>
                    <a:pt x="1697542" y="93094"/>
                  </a:lnTo>
                  <a:lnTo>
                    <a:pt x="1697542" y="372041"/>
                  </a:lnTo>
                  <a:lnTo>
                    <a:pt x="1575749" y="341288"/>
                  </a:lnTo>
                  <a:cubicBezTo>
                    <a:pt x="1375292" y="287299"/>
                    <a:pt x="1174835" y="233309"/>
                    <a:pt x="974379" y="341288"/>
                  </a:cubicBezTo>
                  <a:lnTo>
                    <a:pt x="974379" y="346097"/>
                  </a:lnTo>
                  <a:cubicBezTo>
                    <a:pt x="899208" y="386589"/>
                    <a:pt x="824036" y="404305"/>
                    <a:pt x="748865" y="4077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03AD11A0-AAE0-BC82-66D8-6339003F06E8}"/>
                </a:ext>
              </a:extLst>
            </p:cNvPr>
            <p:cNvSpPr/>
            <p:nvPr/>
          </p:nvSpPr>
          <p:spPr>
            <a:xfrm rot="10800000">
              <a:off x="6665345" y="3551476"/>
              <a:ext cx="1697542" cy="408439"/>
            </a:xfrm>
            <a:custGeom>
              <a:avLst/>
              <a:gdLst>
                <a:gd name="connsiteX0" fmla="*/ 651080 w 1697542"/>
                <a:gd name="connsiteY0" fmla="*/ 407785 h 408439"/>
                <a:gd name="connsiteX1" fmla="*/ 49710 w 1697542"/>
                <a:gd name="connsiteY1" fmla="*/ 293900 h 408439"/>
                <a:gd name="connsiteX2" fmla="*/ 0 w 1697542"/>
                <a:gd name="connsiteY2" fmla="*/ 288252 h 408439"/>
                <a:gd name="connsiteX3" fmla="*/ 0 w 1697542"/>
                <a:gd name="connsiteY3" fmla="*/ 116950 h 408439"/>
                <a:gd name="connsiteX4" fmla="*/ 3605 w 1697542"/>
                <a:gd name="connsiteY4" fmla="*/ 81187 h 408439"/>
                <a:gd name="connsiteX5" fmla="*/ 19233 w 1697542"/>
                <a:gd name="connsiteY5" fmla="*/ 34877 h 408439"/>
                <a:gd name="connsiteX6" fmla="*/ 33196 w 1697542"/>
                <a:gd name="connsiteY6" fmla="*/ 13078 h 408439"/>
                <a:gd name="connsiteX7" fmla="*/ 49710 w 1697542"/>
                <a:gd name="connsiteY7" fmla="*/ 14954 h 408439"/>
                <a:gd name="connsiteX8" fmla="*/ 876594 w 1697542"/>
                <a:gd name="connsiteY8" fmla="*/ 67151 h 408439"/>
                <a:gd name="connsiteX9" fmla="*/ 876594 w 1697542"/>
                <a:gd name="connsiteY9" fmla="*/ 62342 h 408439"/>
                <a:gd name="connsiteX10" fmla="*/ 1628307 w 1697542"/>
                <a:gd name="connsiteY10" fmla="*/ 100303 h 408439"/>
                <a:gd name="connsiteX11" fmla="*/ 1696297 w 1697542"/>
                <a:gd name="connsiteY11" fmla="*/ 113179 h 408439"/>
                <a:gd name="connsiteX12" fmla="*/ 1697542 w 1697542"/>
                <a:gd name="connsiteY12" fmla="*/ 121413 h 408439"/>
                <a:gd name="connsiteX13" fmla="*/ 1697542 w 1697542"/>
                <a:gd name="connsiteY13" fmla="*/ 392361 h 408439"/>
                <a:gd name="connsiteX14" fmla="*/ 1628307 w 1697542"/>
                <a:gd name="connsiteY14" fmla="*/ 379250 h 408439"/>
                <a:gd name="connsiteX15" fmla="*/ 876594 w 1697542"/>
                <a:gd name="connsiteY15" fmla="*/ 341288 h 408439"/>
                <a:gd name="connsiteX16" fmla="*/ 876594 w 1697542"/>
                <a:gd name="connsiteY16" fmla="*/ 346097 h 408439"/>
                <a:gd name="connsiteX17" fmla="*/ 651080 w 1697542"/>
                <a:gd name="connsiteY17" fmla="*/ 407785 h 40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97542" h="408439">
                  <a:moveTo>
                    <a:pt x="651080" y="407785"/>
                  </a:moveTo>
                  <a:cubicBezTo>
                    <a:pt x="450623" y="417064"/>
                    <a:pt x="250167" y="325113"/>
                    <a:pt x="49710" y="293900"/>
                  </a:cubicBezTo>
                  <a:lnTo>
                    <a:pt x="0" y="288252"/>
                  </a:lnTo>
                  <a:lnTo>
                    <a:pt x="0" y="116950"/>
                  </a:lnTo>
                  <a:lnTo>
                    <a:pt x="3605" y="81187"/>
                  </a:lnTo>
                  <a:cubicBezTo>
                    <a:pt x="6929" y="64945"/>
                    <a:pt x="12225" y="49421"/>
                    <a:pt x="19233" y="34877"/>
                  </a:cubicBezTo>
                  <a:lnTo>
                    <a:pt x="33196" y="13078"/>
                  </a:lnTo>
                  <a:lnTo>
                    <a:pt x="49710" y="14954"/>
                  </a:lnTo>
                  <a:cubicBezTo>
                    <a:pt x="325338" y="57871"/>
                    <a:pt x="600966" y="215622"/>
                    <a:pt x="876594" y="67151"/>
                  </a:cubicBezTo>
                  <a:lnTo>
                    <a:pt x="876594" y="62342"/>
                  </a:lnTo>
                  <a:cubicBezTo>
                    <a:pt x="1127165" y="-72632"/>
                    <a:pt x="1377736" y="45470"/>
                    <a:pt x="1628307" y="100303"/>
                  </a:cubicBezTo>
                  <a:lnTo>
                    <a:pt x="1696297" y="113179"/>
                  </a:lnTo>
                  <a:lnTo>
                    <a:pt x="1697542" y="121413"/>
                  </a:lnTo>
                  <a:lnTo>
                    <a:pt x="1697542" y="392361"/>
                  </a:lnTo>
                  <a:lnTo>
                    <a:pt x="1628307" y="379250"/>
                  </a:lnTo>
                  <a:cubicBezTo>
                    <a:pt x="1377735" y="324417"/>
                    <a:pt x="1127164" y="206314"/>
                    <a:pt x="876594" y="341288"/>
                  </a:cubicBezTo>
                  <a:lnTo>
                    <a:pt x="876594" y="346097"/>
                  </a:lnTo>
                  <a:cubicBezTo>
                    <a:pt x="801423" y="386589"/>
                    <a:pt x="726251" y="404305"/>
                    <a:pt x="651080" y="40778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A517865A-DECA-BB16-B536-111A91DB6B71}"/>
                </a:ext>
              </a:extLst>
            </p:cNvPr>
            <p:cNvSpPr/>
            <p:nvPr/>
          </p:nvSpPr>
          <p:spPr>
            <a:xfrm rot="10800000">
              <a:off x="6665345" y="2841959"/>
              <a:ext cx="1697542" cy="328605"/>
            </a:xfrm>
            <a:custGeom>
              <a:avLst/>
              <a:gdLst>
                <a:gd name="connsiteX0" fmla="*/ 1512430 w 1697542"/>
                <a:gd name="connsiteY0" fmla="*/ 328605 h 328605"/>
                <a:gd name="connsiteX1" fmla="*/ 184663 w 1697542"/>
                <a:gd name="connsiteY1" fmla="*/ 328605 h 328605"/>
                <a:gd name="connsiteX2" fmla="*/ 158929 w 1697542"/>
                <a:gd name="connsiteY2" fmla="*/ 326011 h 328605"/>
                <a:gd name="connsiteX3" fmla="*/ 104013 w 1697542"/>
                <a:gd name="connsiteY3" fmla="*/ 305975 h 328605"/>
                <a:gd name="connsiteX4" fmla="*/ 58014 w 1697542"/>
                <a:gd name="connsiteY4" fmla="*/ 271603 h 328605"/>
                <a:gd name="connsiteX5" fmla="*/ 23643 w 1697542"/>
                <a:gd name="connsiteY5" fmla="*/ 225605 h 328605"/>
                <a:gd name="connsiteX6" fmla="*/ 3606 w 1697542"/>
                <a:gd name="connsiteY6" fmla="*/ 170688 h 328605"/>
                <a:gd name="connsiteX7" fmla="*/ 1 w 1697542"/>
                <a:gd name="connsiteY7" fmla="*/ 134925 h 328605"/>
                <a:gd name="connsiteX8" fmla="*/ 1 w 1697542"/>
                <a:gd name="connsiteY8" fmla="*/ 134934 h 328605"/>
                <a:gd name="connsiteX9" fmla="*/ 0 w 1697542"/>
                <a:gd name="connsiteY9" fmla="*/ 134924 h 328605"/>
                <a:gd name="connsiteX10" fmla="*/ 0 w 1697542"/>
                <a:gd name="connsiteY10" fmla="*/ 5500 h 328605"/>
                <a:gd name="connsiteX11" fmla="*/ 72324 w 1697542"/>
                <a:gd name="connsiteY11" fmla="*/ 6413 h 328605"/>
                <a:gd name="connsiteX12" fmla="*/ 974379 w 1697542"/>
                <a:gd name="connsiteY12" fmla="*/ 67151 h 328605"/>
                <a:gd name="connsiteX13" fmla="*/ 974379 w 1697542"/>
                <a:gd name="connsiteY13" fmla="*/ 62342 h 328605"/>
                <a:gd name="connsiteX14" fmla="*/ 1575749 w 1697542"/>
                <a:gd name="connsiteY14" fmla="*/ 62342 h 328605"/>
                <a:gd name="connsiteX15" fmla="*/ 1697542 w 1697542"/>
                <a:gd name="connsiteY15" fmla="*/ 93095 h 328605"/>
                <a:gd name="connsiteX16" fmla="*/ 1697542 w 1697542"/>
                <a:gd name="connsiteY16" fmla="*/ 130460 h 328605"/>
                <a:gd name="connsiteX17" fmla="*/ 1538163 w 1697542"/>
                <a:gd name="connsiteY17" fmla="*/ 326011 h 328605"/>
                <a:gd name="connsiteX18" fmla="*/ 1512430 w 1697542"/>
                <a:gd name="connsiteY18" fmla="*/ 328605 h 32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97542" h="328605">
                  <a:moveTo>
                    <a:pt x="1512430" y="328605"/>
                  </a:moveTo>
                  <a:lnTo>
                    <a:pt x="184663" y="328605"/>
                  </a:lnTo>
                  <a:lnTo>
                    <a:pt x="158929" y="326011"/>
                  </a:lnTo>
                  <a:cubicBezTo>
                    <a:pt x="139439" y="322023"/>
                    <a:pt x="120983" y="315193"/>
                    <a:pt x="104013" y="305975"/>
                  </a:cubicBezTo>
                  <a:lnTo>
                    <a:pt x="58014" y="271603"/>
                  </a:lnTo>
                  <a:lnTo>
                    <a:pt x="23643" y="225605"/>
                  </a:lnTo>
                  <a:cubicBezTo>
                    <a:pt x="14424" y="208635"/>
                    <a:pt x="7595" y="190179"/>
                    <a:pt x="3606" y="170688"/>
                  </a:cubicBezTo>
                  <a:lnTo>
                    <a:pt x="1" y="134925"/>
                  </a:lnTo>
                  <a:lnTo>
                    <a:pt x="1" y="134934"/>
                  </a:lnTo>
                  <a:lnTo>
                    <a:pt x="0" y="134924"/>
                  </a:lnTo>
                  <a:lnTo>
                    <a:pt x="0" y="5500"/>
                  </a:lnTo>
                  <a:lnTo>
                    <a:pt x="72324" y="6413"/>
                  </a:lnTo>
                  <a:cubicBezTo>
                    <a:pt x="373009" y="26659"/>
                    <a:pt x="673694" y="229120"/>
                    <a:pt x="974379" y="67151"/>
                  </a:cubicBezTo>
                  <a:lnTo>
                    <a:pt x="974379" y="62342"/>
                  </a:lnTo>
                  <a:cubicBezTo>
                    <a:pt x="1174835" y="-45637"/>
                    <a:pt x="1375292" y="8353"/>
                    <a:pt x="1575749" y="62342"/>
                  </a:cubicBezTo>
                  <a:lnTo>
                    <a:pt x="1697542" y="93095"/>
                  </a:lnTo>
                  <a:lnTo>
                    <a:pt x="1697542" y="130460"/>
                  </a:lnTo>
                  <a:cubicBezTo>
                    <a:pt x="1697542" y="226919"/>
                    <a:pt x="1629121" y="307398"/>
                    <a:pt x="1538163" y="326011"/>
                  </a:cubicBezTo>
                  <a:lnTo>
                    <a:pt x="1512430" y="32860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5CAD76C9-2CBA-517F-DBCF-23A192E8741A}"/>
                </a:ext>
              </a:extLst>
            </p:cNvPr>
            <p:cNvSpPr/>
            <p:nvPr/>
          </p:nvSpPr>
          <p:spPr>
            <a:xfrm rot="10800000">
              <a:off x="6665345" y="3320018"/>
              <a:ext cx="1697542" cy="360951"/>
            </a:xfrm>
            <a:custGeom>
              <a:avLst/>
              <a:gdLst>
                <a:gd name="connsiteX0" fmla="*/ 748865 w 1697542"/>
                <a:gd name="connsiteY0" fmla="*/ 360297 h 360951"/>
                <a:gd name="connsiteX1" fmla="*/ 72324 w 1697542"/>
                <a:gd name="connsiteY1" fmla="*/ 237871 h 360951"/>
                <a:gd name="connsiteX2" fmla="*/ 0 w 1697542"/>
                <a:gd name="connsiteY2" fmla="*/ 236958 h 360951"/>
                <a:gd name="connsiteX3" fmla="*/ 0 w 1697542"/>
                <a:gd name="connsiteY3" fmla="*/ 9306 h 360951"/>
                <a:gd name="connsiteX4" fmla="*/ 49710 w 1697542"/>
                <a:gd name="connsiteY4" fmla="*/ 14954 h 360951"/>
                <a:gd name="connsiteX5" fmla="*/ 876594 w 1697542"/>
                <a:gd name="connsiteY5" fmla="*/ 67151 h 360951"/>
                <a:gd name="connsiteX6" fmla="*/ 876594 w 1697542"/>
                <a:gd name="connsiteY6" fmla="*/ 62342 h 360951"/>
                <a:gd name="connsiteX7" fmla="*/ 1628307 w 1697542"/>
                <a:gd name="connsiteY7" fmla="*/ 100304 h 360951"/>
                <a:gd name="connsiteX8" fmla="*/ 1697542 w 1697542"/>
                <a:gd name="connsiteY8" fmla="*/ 113415 h 360951"/>
                <a:gd name="connsiteX9" fmla="*/ 1697542 w 1697542"/>
                <a:gd name="connsiteY9" fmla="*/ 324553 h 360951"/>
                <a:gd name="connsiteX10" fmla="*/ 1575749 w 1697542"/>
                <a:gd name="connsiteY10" fmla="*/ 293801 h 360951"/>
                <a:gd name="connsiteX11" fmla="*/ 974379 w 1697542"/>
                <a:gd name="connsiteY11" fmla="*/ 293801 h 360951"/>
                <a:gd name="connsiteX12" fmla="*/ 974379 w 1697542"/>
                <a:gd name="connsiteY12" fmla="*/ 298610 h 360951"/>
                <a:gd name="connsiteX13" fmla="*/ 748865 w 1697542"/>
                <a:gd name="connsiteY13" fmla="*/ 360297 h 360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7542" h="360951">
                  <a:moveTo>
                    <a:pt x="748865" y="360297"/>
                  </a:moveTo>
                  <a:cubicBezTo>
                    <a:pt x="523351" y="370736"/>
                    <a:pt x="297837" y="253056"/>
                    <a:pt x="72324" y="237871"/>
                  </a:cubicBezTo>
                  <a:lnTo>
                    <a:pt x="0" y="236958"/>
                  </a:lnTo>
                  <a:lnTo>
                    <a:pt x="0" y="9306"/>
                  </a:lnTo>
                  <a:lnTo>
                    <a:pt x="49710" y="14954"/>
                  </a:lnTo>
                  <a:cubicBezTo>
                    <a:pt x="325338" y="57872"/>
                    <a:pt x="600966" y="215623"/>
                    <a:pt x="876594" y="67151"/>
                  </a:cubicBezTo>
                  <a:lnTo>
                    <a:pt x="876594" y="62342"/>
                  </a:lnTo>
                  <a:cubicBezTo>
                    <a:pt x="1127164" y="-72632"/>
                    <a:pt x="1377735" y="45471"/>
                    <a:pt x="1628307" y="100304"/>
                  </a:cubicBezTo>
                  <a:lnTo>
                    <a:pt x="1697542" y="113415"/>
                  </a:lnTo>
                  <a:lnTo>
                    <a:pt x="1697542" y="324553"/>
                  </a:lnTo>
                  <a:lnTo>
                    <a:pt x="1575749" y="293801"/>
                  </a:lnTo>
                  <a:cubicBezTo>
                    <a:pt x="1375292" y="239811"/>
                    <a:pt x="1174835" y="185822"/>
                    <a:pt x="974379" y="293801"/>
                  </a:cubicBezTo>
                  <a:lnTo>
                    <a:pt x="974379" y="298610"/>
                  </a:lnTo>
                  <a:cubicBezTo>
                    <a:pt x="899208" y="339102"/>
                    <a:pt x="824036" y="356818"/>
                    <a:pt x="748865" y="360297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19255993-836C-CF76-68D7-53DD8121750F}"/>
                </a:ext>
              </a:extLst>
            </p:cNvPr>
            <p:cNvSpPr/>
            <p:nvPr/>
          </p:nvSpPr>
          <p:spPr>
            <a:xfrm rot="10800000">
              <a:off x="6666590" y="3830422"/>
              <a:ext cx="1663101" cy="203136"/>
            </a:xfrm>
            <a:custGeom>
              <a:avLst/>
              <a:gdLst>
                <a:gd name="connsiteX0" fmla="*/ 617884 w 1663101"/>
                <a:gd name="connsiteY0" fmla="*/ 202482 h 203136"/>
                <a:gd name="connsiteX1" fmla="*/ 16514 w 1663101"/>
                <a:gd name="connsiteY1" fmla="*/ 88598 h 203136"/>
                <a:gd name="connsiteX2" fmla="*/ 0 w 1663101"/>
                <a:gd name="connsiteY2" fmla="*/ 86722 h 203136"/>
                <a:gd name="connsiteX3" fmla="*/ 11934 w 1663101"/>
                <a:gd name="connsiteY3" fmla="*/ 68090 h 203136"/>
                <a:gd name="connsiteX4" fmla="*/ 88264 w 1663101"/>
                <a:gd name="connsiteY4" fmla="*/ 11138 h 203136"/>
                <a:gd name="connsiteX5" fmla="*/ 124142 w 1663101"/>
                <a:gd name="connsiteY5" fmla="*/ 1 h 203136"/>
                <a:gd name="connsiteX6" fmla="*/ 124139 w 1663101"/>
                <a:gd name="connsiteY6" fmla="*/ 1 h 203136"/>
                <a:gd name="connsiteX7" fmla="*/ 124142 w 1663101"/>
                <a:gd name="connsiteY7" fmla="*/ 0 h 203136"/>
                <a:gd name="connsiteX8" fmla="*/ 1506559 w 1663101"/>
                <a:gd name="connsiteY8" fmla="*/ 0 h 203136"/>
                <a:gd name="connsiteX9" fmla="*/ 1542436 w 1663101"/>
                <a:gd name="connsiteY9" fmla="*/ 11137 h 203136"/>
                <a:gd name="connsiteX10" fmla="*/ 1655372 w 1663101"/>
                <a:gd name="connsiteY10" fmla="*/ 135701 h 203136"/>
                <a:gd name="connsiteX11" fmla="*/ 1663101 w 1663101"/>
                <a:gd name="connsiteY11" fmla="*/ 186823 h 203136"/>
                <a:gd name="connsiteX12" fmla="*/ 1595111 w 1663101"/>
                <a:gd name="connsiteY12" fmla="*/ 173947 h 203136"/>
                <a:gd name="connsiteX13" fmla="*/ 843398 w 1663101"/>
                <a:gd name="connsiteY13" fmla="*/ 135986 h 203136"/>
                <a:gd name="connsiteX14" fmla="*/ 843398 w 1663101"/>
                <a:gd name="connsiteY14" fmla="*/ 140795 h 203136"/>
                <a:gd name="connsiteX15" fmla="*/ 617884 w 1663101"/>
                <a:gd name="connsiteY15" fmla="*/ 202482 h 203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63101" h="203136">
                  <a:moveTo>
                    <a:pt x="617884" y="202482"/>
                  </a:moveTo>
                  <a:cubicBezTo>
                    <a:pt x="417428" y="211762"/>
                    <a:pt x="216971" y="119810"/>
                    <a:pt x="16514" y="88598"/>
                  </a:cubicBezTo>
                  <a:lnTo>
                    <a:pt x="0" y="86722"/>
                  </a:lnTo>
                  <a:lnTo>
                    <a:pt x="11934" y="68090"/>
                  </a:lnTo>
                  <a:cubicBezTo>
                    <a:pt x="32274" y="43445"/>
                    <a:pt x="58414" y="23764"/>
                    <a:pt x="88264" y="11138"/>
                  </a:cubicBezTo>
                  <a:lnTo>
                    <a:pt x="124142" y="1"/>
                  </a:lnTo>
                  <a:lnTo>
                    <a:pt x="124139" y="1"/>
                  </a:lnTo>
                  <a:lnTo>
                    <a:pt x="124142" y="0"/>
                  </a:lnTo>
                  <a:lnTo>
                    <a:pt x="1506559" y="0"/>
                  </a:lnTo>
                  <a:lnTo>
                    <a:pt x="1542436" y="11137"/>
                  </a:lnTo>
                  <a:cubicBezTo>
                    <a:pt x="1596167" y="33864"/>
                    <a:pt x="1637876" y="79448"/>
                    <a:pt x="1655372" y="135701"/>
                  </a:cubicBezTo>
                  <a:lnTo>
                    <a:pt x="1663101" y="186823"/>
                  </a:lnTo>
                  <a:lnTo>
                    <a:pt x="1595111" y="173947"/>
                  </a:lnTo>
                  <a:cubicBezTo>
                    <a:pt x="1344540" y="119114"/>
                    <a:pt x="1093969" y="1012"/>
                    <a:pt x="843398" y="135986"/>
                  </a:cubicBezTo>
                  <a:lnTo>
                    <a:pt x="843398" y="140795"/>
                  </a:lnTo>
                  <a:cubicBezTo>
                    <a:pt x="768227" y="181287"/>
                    <a:pt x="693056" y="199003"/>
                    <a:pt x="617884" y="20248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  <p:sp>
        <p:nvSpPr>
          <p:cNvPr id="1206" name="Rectangle: Rounded Corners 1205">
            <a:extLst>
              <a:ext uri="{FF2B5EF4-FFF2-40B4-BE49-F238E27FC236}">
                <a16:creationId xmlns:a16="http://schemas.microsoft.com/office/drawing/2014/main" id="{CC162F3F-A06E-745B-CB8C-0B941CA054FA}"/>
              </a:ext>
            </a:extLst>
          </p:cNvPr>
          <p:cNvSpPr/>
          <p:nvPr/>
        </p:nvSpPr>
        <p:spPr>
          <a:xfrm rot="20505387">
            <a:off x="10752800" y="6086524"/>
            <a:ext cx="771153" cy="585439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96131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9D0651-D80C-54E8-A513-AF99797EBEB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CABFF">
                  <a:lumMod val="94000"/>
                </a:srgbClr>
              </a:gs>
              <a:gs pos="37000">
                <a:srgbClr val="0066FF"/>
              </a:gs>
              <a:gs pos="69000">
                <a:srgbClr val="224BFA"/>
              </a:gs>
              <a:gs pos="100000">
                <a:srgbClr val="1C0ED8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D8DDE5-FBBA-D127-DAB1-D1737E3FB12E}"/>
              </a:ext>
            </a:extLst>
          </p:cNvPr>
          <p:cNvSpPr txBox="1"/>
          <p:nvPr/>
        </p:nvSpPr>
        <p:spPr>
          <a:xfrm>
            <a:off x="7888224" y="2015426"/>
            <a:ext cx="1767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username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0264CC-1D5B-DC16-8A38-BB68DDD640C0}"/>
              </a:ext>
            </a:extLst>
          </p:cNvPr>
          <p:cNvCxnSpPr/>
          <p:nvPr/>
        </p:nvCxnSpPr>
        <p:spPr>
          <a:xfrm flipH="1">
            <a:off x="6656832" y="2237232"/>
            <a:ext cx="104241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9">
            <a:extLst>
              <a:ext uri="{FF2B5EF4-FFF2-40B4-BE49-F238E27FC236}">
                <a16:creationId xmlns:a16="http://schemas.microsoft.com/office/drawing/2014/main" id="{6DB794A5-55EC-EB5A-6BC7-2CBD4E129687}"/>
              </a:ext>
            </a:extLst>
          </p:cNvPr>
          <p:cNvSpPr txBox="1"/>
          <p:nvPr/>
        </p:nvSpPr>
        <p:spPr>
          <a:xfrm>
            <a:off x="7083552" y="2724912"/>
            <a:ext cx="896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.</a:t>
            </a:r>
          </a:p>
        </p:txBody>
      </p:sp>
    </p:spTree>
    <p:controls>
      <mc:AlternateContent xmlns:mc="http://schemas.openxmlformats.org/markup-compatibility/2006">
        <mc:Choice xmlns:v="urn:schemas-microsoft-com:vml" Requires="v">
          <p:control name="Usernametest" r:id="rId1" imgW="3108960" imgH="1143000"/>
        </mc:Choice>
        <mc:Fallback>
          <p:control name="Usernametest" r:id="rId1" imgW="3108960" imgH="1143000">
            <p:pic>
              <p:nvPicPr>
                <p:cNvPr id="3" name="Usernametest">
                  <a:extLst>
                    <a:ext uri="{FF2B5EF4-FFF2-40B4-BE49-F238E27FC236}">
                      <a16:creationId xmlns:a16="http://schemas.microsoft.com/office/drawing/2014/main" id="{8A77B5EA-7F2E-C530-2A26-D5F6D2031D01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438779" y="1771588"/>
                  <a:ext cx="3108325" cy="1142301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TextBox2" r:id="rId2" imgW="3108960" imgH="1143000"/>
        </mc:Choice>
        <mc:Fallback>
          <p:control name="TextBox2" r:id="rId2" imgW="3108960" imgH="1143000">
            <p:pic>
              <p:nvPicPr>
                <p:cNvPr id="4" name="TextBox2">
                  <a:extLst>
                    <a:ext uri="{FF2B5EF4-FFF2-40B4-BE49-F238E27FC236}">
                      <a16:creationId xmlns:a16="http://schemas.microsoft.com/office/drawing/2014/main" id="{E84D410B-9F75-7F2D-BA1D-367488E82C02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743578" y="3167571"/>
                  <a:ext cx="3108325" cy="1142301"/>
                </a:xfrm>
                <a:prstGeom prst="rect">
                  <a:avLst/>
                </a:prstGeom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name="TextBox3" r:id="rId3" imgW="3108960" imgH="1143000"/>
        </mc:Choice>
        <mc:Fallback>
          <p:control name="TextBox3" r:id="rId3" imgW="3108960" imgH="1143000">
            <p:pic>
              <p:nvPicPr>
                <p:cNvPr id="5" name="TextBox3">
                  <a:extLst>
                    <a:ext uri="{FF2B5EF4-FFF2-40B4-BE49-F238E27FC236}">
                      <a16:creationId xmlns:a16="http://schemas.microsoft.com/office/drawing/2014/main" id="{101296EF-D7BB-5D03-EC7A-33D44BDBCB81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3743578" y="4563554"/>
                  <a:ext cx="3108325" cy="1142301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23477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8AD6">
                <a:lumMod val="55000"/>
              </a:srgbClr>
            </a:gs>
            <a:gs pos="32000">
              <a:srgbClr val="100915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B68C0D9F-141F-4DC6-832C-B06D48D2960B}"/>
              </a:ext>
            </a:extLst>
          </p:cNvPr>
          <p:cNvGrpSpPr/>
          <p:nvPr/>
        </p:nvGrpSpPr>
        <p:grpSpPr>
          <a:xfrm>
            <a:off x="4815131" y="2151172"/>
            <a:ext cx="2554433" cy="2534873"/>
            <a:chOff x="4492057" y="1666678"/>
            <a:chExt cx="2554433" cy="2534873"/>
          </a:xfrm>
          <a:gradFill flip="none" rotWithShape="1">
            <a:gsLst>
              <a:gs pos="0">
                <a:srgbClr val="1CABFF">
                  <a:lumMod val="94000"/>
                </a:srgbClr>
              </a:gs>
              <a:gs pos="37000">
                <a:srgbClr val="0066FF"/>
              </a:gs>
              <a:gs pos="69000">
                <a:srgbClr val="224BFA"/>
              </a:gs>
              <a:gs pos="100000">
                <a:srgbClr val="1C0ED8"/>
              </a:gs>
            </a:gsLst>
            <a:lin ang="2700000" scaled="1"/>
            <a:tileRect/>
          </a:gradFill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2301A1CA-0D0A-D332-DFC8-A3E66D624FA4}"/>
                </a:ext>
              </a:extLst>
            </p:cNvPr>
            <p:cNvSpPr/>
            <p:nvPr/>
          </p:nvSpPr>
          <p:spPr>
            <a:xfrm>
              <a:off x="4492058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DC49765-581E-FFA3-36EB-EA918910C844}"/>
                </a:ext>
              </a:extLst>
            </p:cNvPr>
            <p:cNvSpPr/>
            <p:nvPr/>
          </p:nvSpPr>
          <p:spPr>
            <a:xfrm>
              <a:off x="6404364" y="3767775"/>
              <a:ext cx="151269" cy="196930"/>
            </a:xfrm>
            <a:custGeom>
              <a:avLst/>
              <a:gdLst>
                <a:gd name="connsiteX0" fmla="*/ 0 w 151269"/>
                <a:gd name="connsiteY0" fmla="*/ 0 h 196930"/>
                <a:gd name="connsiteX1" fmla="*/ 314 w 151269"/>
                <a:gd name="connsiteY1" fmla="*/ 2077 h 196930"/>
                <a:gd name="connsiteX2" fmla="*/ 314 w 151269"/>
                <a:gd name="connsiteY2" fmla="*/ 196618 h 196930"/>
                <a:gd name="connsiteX3" fmla="*/ 150264 w 151269"/>
                <a:gd name="connsiteY3" fmla="*/ 196618 h 196930"/>
                <a:gd name="connsiteX4" fmla="*/ 151269 w 151269"/>
                <a:gd name="connsiteY4" fmla="*/ 196930 h 196930"/>
                <a:gd name="connsiteX5" fmla="*/ 0 w 151269"/>
                <a:gd name="connsiteY5" fmla="*/ 196930 h 196930"/>
                <a:gd name="connsiteX6" fmla="*/ 0 w 151269"/>
                <a:gd name="connsiteY6" fmla="*/ 0 h 196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269" h="196930">
                  <a:moveTo>
                    <a:pt x="0" y="0"/>
                  </a:moveTo>
                  <a:lnTo>
                    <a:pt x="314" y="2077"/>
                  </a:lnTo>
                  <a:lnTo>
                    <a:pt x="314" y="196618"/>
                  </a:lnTo>
                  <a:lnTo>
                    <a:pt x="150264" y="196618"/>
                  </a:lnTo>
                  <a:lnTo>
                    <a:pt x="151269" y="196930"/>
                  </a:lnTo>
                  <a:lnTo>
                    <a:pt x="0" y="19693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3E53015-4CEA-B398-0DB4-8D4C071626D3}"/>
                </a:ext>
              </a:extLst>
            </p:cNvPr>
            <p:cNvSpPr/>
            <p:nvPr/>
          </p:nvSpPr>
          <p:spPr>
            <a:xfrm rot="16200000">
              <a:off x="5824497" y="297955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8C25F97-6C39-7291-A3B4-A242713C8EA9}"/>
                </a:ext>
              </a:extLst>
            </p:cNvPr>
            <p:cNvSpPr/>
            <p:nvPr/>
          </p:nvSpPr>
          <p:spPr>
            <a:xfrm rot="10800000">
              <a:off x="5824496" y="1666679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ED88E3A-C5C8-A7AD-B98E-4936F4667828}"/>
                </a:ext>
              </a:extLst>
            </p:cNvPr>
            <p:cNvSpPr/>
            <p:nvPr/>
          </p:nvSpPr>
          <p:spPr>
            <a:xfrm rot="5400000">
              <a:off x="4492057" y="1666678"/>
              <a:ext cx="1221993" cy="1221993"/>
            </a:xfrm>
            <a:custGeom>
              <a:avLst/>
              <a:gdLst>
                <a:gd name="connsiteX0" fmla="*/ 0 w 1221993"/>
                <a:gd name="connsiteY0" fmla="*/ 0 h 1221993"/>
                <a:gd name="connsiteX1" fmla="*/ 1221993 w 1221993"/>
                <a:gd name="connsiteY1" fmla="*/ 0 h 1221993"/>
                <a:gd name="connsiteX2" fmla="*/ 1221993 w 1221993"/>
                <a:gd name="connsiteY2" fmla="*/ 1221993 h 1221993"/>
                <a:gd name="connsiteX3" fmla="*/ 149950 w 1221993"/>
                <a:gd name="connsiteY3" fmla="*/ 1221993 h 1221993"/>
                <a:gd name="connsiteX4" fmla="*/ 124848 w 1221993"/>
                <a:gd name="connsiteY4" fmla="*/ 1214201 h 1221993"/>
                <a:gd name="connsiteX5" fmla="*/ 8899 w 1221993"/>
                <a:gd name="connsiteY5" fmla="*/ 1086315 h 1221993"/>
                <a:gd name="connsiteX6" fmla="*/ 0 w 1221993"/>
                <a:gd name="connsiteY6" fmla="*/ 1027452 h 1221993"/>
                <a:gd name="connsiteX7" fmla="*/ 0 w 1221993"/>
                <a:gd name="connsiteY7" fmla="*/ 0 h 122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1993" h="1221993">
                  <a:moveTo>
                    <a:pt x="0" y="0"/>
                  </a:moveTo>
                  <a:lnTo>
                    <a:pt x="1221993" y="0"/>
                  </a:lnTo>
                  <a:lnTo>
                    <a:pt x="1221993" y="1221993"/>
                  </a:lnTo>
                  <a:lnTo>
                    <a:pt x="149950" y="1221993"/>
                  </a:lnTo>
                  <a:lnTo>
                    <a:pt x="124848" y="1214201"/>
                  </a:lnTo>
                  <a:cubicBezTo>
                    <a:pt x="69684" y="1190869"/>
                    <a:pt x="26863" y="1144068"/>
                    <a:pt x="8899" y="1086315"/>
                  </a:cubicBezTo>
                  <a:lnTo>
                    <a:pt x="0" y="102745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2696000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 advClick="0" advTm="1000">
        <p:fade/>
      </p:transition>
    </mc:Choice>
    <mc:Fallback xmlns="">
      <p:transition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erraforming in Minecraft | Minecraft">
            <a:extLst>
              <a:ext uri="{FF2B5EF4-FFF2-40B4-BE49-F238E27FC236}">
                <a16:creationId xmlns:a16="http://schemas.microsoft.com/office/drawing/2014/main" id="{4AC5B896-748B-4632-950E-15D0F321A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A73FB-C504-76A6-5C20-01EC46BB73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68162" y="410129"/>
            <a:ext cx="5855677" cy="1604892"/>
          </a:xfrm>
        </p:spPr>
        <p:txBody>
          <a:bodyPr/>
          <a:lstStyle/>
          <a:p>
            <a:fld id="{A3C0585F-F4FB-43AC-834E-E3E035E35A83}" type="datetime12">
              <a:rPr lang="en-IN" sz="11500" smtClean="0">
                <a:solidFill>
                  <a:schemeClr val="bg1"/>
                </a:solidFill>
                <a:latin typeface="Segoe UI Variable Small Semibol" pitchFamily="2" charset="0"/>
                <a:cs typeface="Segoe UI" panose="020B0502040204020203" pitchFamily="34" charset="0"/>
              </a:rPr>
              <a:t>6.18 PM</a:t>
            </a:fld>
            <a:endParaRPr lang="en-IN" sz="11500" dirty="0">
              <a:solidFill>
                <a:schemeClr val="bg1"/>
              </a:solidFill>
              <a:latin typeface="Segoe UI Variable Small Semibol" pitchFamily="2" charset="0"/>
              <a:cs typeface="Segoe UI" panose="020B0502040204020203" pitchFamily="34" charset="0"/>
            </a:endParaRPr>
          </a:p>
        </p:txBody>
      </p:sp>
      <p:sp>
        <p:nvSpPr>
          <p:cNvPr id="7" name="Date Placeholder 2">
            <a:extLst>
              <a:ext uri="{FF2B5EF4-FFF2-40B4-BE49-F238E27FC236}">
                <a16:creationId xmlns:a16="http://schemas.microsoft.com/office/drawing/2014/main" id="{79FFB4B9-B611-A056-3184-5E1E111A2D50}"/>
              </a:ext>
            </a:extLst>
          </p:cNvPr>
          <p:cNvSpPr txBox="1">
            <a:spLocks/>
          </p:cNvSpPr>
          <p:nvPr/>
        </p:nvSpPr>
        <p:spPr>
          <a:xfrm>
            <a:off x="4003394" y="1749627"/>
            <a:ext cx="4185213" cy="7968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29C977A-6C2C-481C-A320-6EEADA535A6D}" type="datetime2">
              <a:rPr lang="en-IN" sz="2800" smtClean="0">
                <a:solidFill>
                  <a:schemeClr val="bg1"/>
                </a:solidFill>
                <a:latin typeface="Segoe UI Variable Small Semibol" pitchFamily="2" charset="0"/>
              </a:rPr>
              <a:pPr/>
              <a:t>Thursday, 14 March 2024</a:t>
            </a:fld>
            <a:endParaRPr lang="en-IN" sz="2800" dirty="0">
              <a:solidFill>
                <a:schemeClr val="bg1"/>
              </a:solidFill>
              <a:latin typeface="Segoe UI Variable Small Semibol" pitchFamily="2" charset="0"/>
            </a:endParaRPr>
          </a:p>
        </p:txBody>
      </p:sp>
      <p:grpSp>
        <p:nvGrpSpPr>
          <p:cNvPr id="1108" name="Group 1107">
            <a:extLst>
              <a:ext uri="{FF2B5EF4-FFF2-40B4-BE49-F238E27FC236}">
                <a16:creationId xmlns:a16="http://schemas.microsoft.com/office/drawing/2014/main" id="{1631E8E4-811A-F05B-5C9E-376288475C68}"/>
              </a:ext>
            </a:extLst>
          </p:cNvPr>
          <p:cNvGrpSpPr/>
          <p:nvPr/>
        </p:nvGrpSpPr>
        <p:grpSpPr>
          <a:xfrm>
            <a:off x="11186383" y="6193734"/>
            <a:ext cx="713672" cy="517781"/>
            <a:chOff x="5223214" y="3108959"/>
            <a:chExt cx="1868466" cy="1355604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5128D896-0C33-D4F0-9F24-FAB2E080007F}"/>
                </a:ext>
              </a:extLst>
            </p:cNvPr>
            <p:cNvGrpSpPr/>
            <p:nvPr/>
          </p:nvGrpSpPr>
          <p:grpSpPr>
            <a:xfrm rot="10800000">
              <a:off x="5384800" y="3667760"/>
              <a:ext cx="1706880" cy="796803"/>
              <a:chOff x="5384800" y="3667760"/>
              <a:chExt cx="1706880" cy="796803"/>
            </a:xfrm>
          </p:grpSpPr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87952191-41A2-B39D-750F-8D16DA6DD62B}"/>
                  </a:ext>
                </a:extLst>
              </p:cNvPr>
              <p:cNvSpPr/>
              <p:nvPr/>
            </p:nvSpPr>
            <p:spPr>
              <a:xfrm>
                <a:off x="5608320" y="3667760"/>
                <a:ext cx="1483360" cy="796803"/>
              </a:xfrm>
              <a:prstGeom prst="roundRect">
                <a:avLst/>
              </a:prstGeom>
              <a:noFill/>
              <a:ln w="571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B9B08F55-8D67-C98A-18FB-A1EC0CE4A05A}"/>
                  </a:ext>
                </a:extLst>
              </p:cNvPr>
              <p:cNvSpPr/>
              <p:nvPr/>
            </p:nvSpPr>
            <p:spPr>
              <a:xfrm>
                <a:off x="5384800" y="3893441"/>
                <a:ext cx="223520" cy="325120"/>
              </a:xfrm>
              <a:prstGeom prst="roundRect">
                <a:avLst/>
              </a:prstGeom>
              <a:solidFill>
                <a:srgbClr val="FDFFFF"/>
              </a:solidFill>
              <a:ln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033" name="Rectangle: Rounded Corners 1032">
              <a:extLst>
                <a:ext uri="{FF2B5EF4-FFF2-40B4-BE49-F238E27FC236}">
                  <a16:creationId xmlns:a16="http://schemas.microsoft.com/office/drawing/2014/main" id="{AB41CFCF-B316-7219-501A-F9C81B6ED9EE}"/>
                </a:ext>
              </a:extLst>
            </p:cNvPr>
            <p:cNvSpPr/>
            <p:nvPr/>
          </p:nvSpPr>
          <p:spPr>
            <a:xfrm>
              <a:off x="5506364" y="3780029"/>
              <a:ext cx="939367" cy="580933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grpSp>
          <p:nvGrpSpPr>
            <p:cNvPr id="1107" name="Group 1106">
              <a:extLst>
                <a:ext uri="{FF2B5EF4-FFF2-40B4-BE49-F238E27FC236}">
                  <a16:creationId xmlns:a16="http://schemas.microsoft.com/office/drawing/2014/main" id="{7096DA44-59D3-603D-A430-1EC9F98936E2}"/>
                </a:ext>
              </a:extLst>
            </p:cNvPr>
            <p:cNvGrpSpPr/>
            <p:nvPr/>
          </p:nvGrpSpPr>
          <p:grpSpPr>
            <a:xfrm>
              <a:off x="5223214" y="3108959"/>
              <a:ext cx="614047" cy="979580"/>
              <a:chOff x="5325742" y="3221773"/>
              <a:chExt cx="614047" cy="979580"/>
            </a:xfrm>
          </p:grpSpPr>
          <p:grpSp>
            <p:nvGrpSpPr>
              <p:cNvPr id="1104" name="Group 1103">
                <a:extLst>
                  <a:ext uri="{FF2B5EF4-FFF2-40B4-BE49-F238E27FC236}">
                    <a16:creationId xmlns:a16="http://schemas.microsoft.com/office/drawing/2014/main" id="{D30D1972-6F54-6518-F9C0-8F76748472C6}"/>
                  </a:ext>
                </a:extLst>
              </p:cNvPr>
              <p:cNvGrpSpPr/>
              <p:nvPr/>
            </p:nvGrpSpPr>
            <p:grpSpPr>
              <a:xfrm>
                <a:off x="5325742" y="3221773"/>
                <a:ext cx="614047" cy="979580"/>
                <a:chOff x="5289550" y="3227863"/>
                <a:chExt cx="567690" cy="905627"/>
              </a:xfrm>
            </p:grpSpPr>
            <p:sp>
              <p:nvSpPr>
                <p:cNvPr id="1105" name="Isosceles Triangle 1104">
                  <a:extLst>
                    <a:ext uri="{FF2B5EF4-FFF2-40B4-BE49-F238E27FC236}">
                      <a16:creationId xmlns:a16="http://schemas.microsoft.com/office/drawing/2014/main" id="{992FE788-AE98-EE42-31AC-D3E6AA0D498E}"/>
                    </a:ext>
                  </a:extLst>
                </p:cNvPr>
                <p:cNvSpPr/>
                <p:nvPr/>
              </p:nvSpPr>
              <p:spPr>
                <a:xfrm>
                  <a:off x="5289550" y="3227863"/>
                  <a:ext cx="330200" cy="537074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FDFFFF"/>
                </a:solidFill>
                <a:ln w="28575">
                  <a:solidFill>
                    <a:srgbClr val="10091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106" name="Isosceles Triangle 1105">
                  <a:extLst>
                    <a:ext uri="{FF2B5EF4-FFF2-40B4-BE49-F238E27FC236}">
                      <a16:creationId xmlns:a16="http://schemas.microsoft.com/office/drawing/2014/main" id="{B69940AF-BEBC-1563-563C-591D001CDF47}"/>
                    </a:ext>
                  </a:extLst>
                </p:cNvPr>
                <p:cNvSpPr/>
                <p:nvPr/>
              </p:nvSpPr>
              <p:spPr>
                <a:xfrm rot="10800000">
                  <a:off x="5473699" y="3596416"/>
                  <a:ext cx="383541" cy="537074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FDFFFF"/>
                </a:solidFill>
                <a:ln w="28575">
                  <a:solidFill>
                    <a:srgbClr val="100915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</p:grpSp>
          <p:grpSp>
            <p:nvGrpSpPr>
              <p:cNvPr id="1102" name="Group 1101">
                <a:extLst>
                  <a:ext uri="{FF2B5EF4-FFF2-40B4-BE49-F238E27FC236}">
                    <a16:creationId xmlns:a16="http://schemas.microsoft.com/office/drawing/2014/main" id="{A015B277-DCF3-CBAF-4EF1-24F22857F204}"/>
                  </a:ext>
                </a:extLst>
              </p:cNvPr>
              <p:cNvGrpSpPr/>
              <p:nvPr/>
            </p:nvGrpSpPr>
            <p:grpSpPr>
              <a:xfrm>
                <a:off x="5346356" y="3255587"/>
                <a:ext cx="567690" cy="905627"/>
                <a:chOff x="5289550" y="3227863"/>
                <a:chExt cx="567690" cy="905627"/>
              </a:xfrm>
            </p:grpSpPr>
            <p:sp>
              <p:nvSpPr>
                <p:cNvPr id="1100" name="Isosceles Triangle 1099">
                  <a:extLst>
                    <a:ext uri="{FF2B5EF4-FFF2-40B4-BE49-F238E27FC236}">
                      <a16:creationId xmlns:a16="http://schemas.microsoft.com/office/drawing/2014/main" id="{E02F9792-B159-A21B-8A83-BFF5B4E5BF4F}"/>
                    </a:ext>
                  </a:extLst>
                </p:cNvPr>
                <p:cNvSpPr/>
                <p:nvPr/>
              </p:nvSpPr>
              <p:spPr>
                <a:xfrm>
                  <a:off x="5289550" y="3227863"/>
                  <a:ext cx="330200" cy="537074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FD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101" name="Isosceles Triangle 1100">
                  <a:extLst>
                    <a:ext uri="{FF2B5EF4-FFF2-40B4-BE49-F238E27FC236}">
                      <a16:creationId xmlns:a16="http://schemas.microsoft.com/office/drawing/2014/main" id="{814F7332-81BA-5573-85F4-908606FFA338}"/>
                    </a:ext>
                  </a:extLst>
                </p:cNvPr>
                <p:cNvSpPr/>
                <p:nvPr/>
              </p:nvSpPr>
              <p:spPr>
                <a:xfrm rot="10800000">
                  <a:off x="5473699" y="3596416"/>
                  <a:ext cx="383541" cy="537074"/>
                </a:xfrm>
                <a:prstGeom prst="triangle">
                  <a:avLst>
                    <a:gd name="adj" fmla="val 100000"/>
                  </a:avLst>
                </a:prstGeom>
                <a:solidFill>
                  <a:srgbClr val="FDFF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IN" dirty="0"/>
                </a:p>
              </p:txBody>
            </p:sp>
          </p:grpSp>
        </p:grpSp>
      </p:grpSp>
      <p:sp>
        <p:nvSpPr>
          <p:cNvPr id="1109" name="Rectangle 1108">
            <a:extLst>
              <a:ext uri="{FF2B5EF4-FFF2-40B4-BE49-F238E27FC236}">
                <a16:creationId xmlns:a16="http://schemas.microsoft.com/office/drawing/2014/main" id="{5B78EDC3-51DF-75E0-EC7E-933723D578C3}"/>
              </a:ext>
            </a:extLst>
          </p:cNvPr>
          <p:cNvSpPr/>
          <p:nvPr/>
        </p:nvSpPr>
        <p:spPr>
          <a:xfrm>
            <a:off x="0" y="-710921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110" name="Group 1109">
            <a:extLst>
              <a:ext uri="{FF2B5EF4-FFF2-40B4-BE49-F238E27FC236}">
                <a16:creationId xmlns:a16="http://schemas.microsoft.com/office/drawing/2014/main" id="{3CC6640F-6D58-0A0A-AB77-24158727F30F}"/>
              </a:ext>
            </a:extLst>
          </p:cNvPr>
          <p:cNvGrpSpPr/>
          <p:nvPr/>
        </p:nvGrpSpPr>
        <p:grpSpPr>
          <a:xfrm>
            <a:off x="10323121" y="6354501"/>
            <a:ext cx="510784" cy="483462"/>
            <a:chOff x="10942681" y="6501778"/>
            <a:chExt cx="380699" cy="380699"/>
          </a:xfrm>
        </p:grpSpPr>
        <p:sp>
          <p:nvSpPr>
            <p:cNvPr id="1111" name="Oval 1110">
              <a:extLst>
                <a:ext uri="{FF2B5EF4-FFF2-40B4-BE49-F238E27FC236}">
                  <a16:creationId xmlns:a16="http://schemas.microsoft.com/office/drawing/2014/main" id="{373FB096-310C-F737-B2EF-2BA399C88294}"/>
                </a:ext>
              </a:extLst>
            </p:cNvPr>
            <p:cNvSpPr/>
            <p:nvPr/>
          </p:nvSpPr>
          <p:spPr>
            <a:xfrm>
              <a:off x="11102195" y="6688277"/>
              <a:ext cx="53417" cy="53417"/>
            </a:xfrm>
            <a:prstGeom prst="ellipse">
              <a:avLst/>
            </a:prstGeom>
            <a:solidFill>
              <a:srgbClr val="FDFFFF"/>
            </a:solidFill>
            <a:ln w="19050">
              <a:solidFill>
                <a:srgbClr val="FDFF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1112" name="Arc 1111">
              <a:extLst>
                <a:ext uri="{FF2B5EF4-FFF2-40B4-BE49-F238E27FC236}">
                  <a16:creationId xmlns:a16="http://schemas.microsoft.com/office/drawing/2014/main" id="{8CA0A981-CC7B-9B91-E1B8-536B610B84D5}"/>
                </a:ext>
              </a:extLst>
            </p:cNvPr>
            <p:cNvSpPr/>
            <p:nvPr/>
          </p:nvSpPr>
          <p:spPr>
            <a:xfrm rot="18719149">
              <a:off x="10942681" y="6501778"/>
              <a:ext cx="380699" cy="380699"/>
            </a:xfrm>
            <a:prstGeom prst="arc">
              <a:avLst>
                <a:gd name="adj1" fmla="val 15747677"/>
                <a:gd name="adj2" fmla="val 1002960"/>
              </a:avLst>
            </a:prstGeom>
            <a:ln w="381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13" name="Arc 1112">
              <a:extLst>
                <a:ext uri="{FF2B5EF4-FFF2-40B4-BE49-F238E27FC236}">
                  <a16:creationId xmlns:a16="http://schemas.microsoft.com/office/drawing/2014/main" id="{74691083-E50F-27DF-BBBF-C8B0161F2048}"/>
                </a:ext>
              </a:extLst>
            </p:cNvPr>
            <p:cNvSpPr/>
            <p:nvPr/>
          </p:nvSpPr>
          <p:spPr>
            <a:xfrm rot="18479557">
              <a:off x="11040572" y="6639647"/>
              <a:ext cx="181097" cy="181097"/>
            </a:xfrm>
            <a:prstGeom prst="arc">
              <a:avLst>
                <a:gd name="adj1" fmla="val 16193360"/>
                <a:gd name="adj2" fmla="val 1076195"/>
              </a:avLst>
            </a:prstGeom>
            <a:ln w="38100" cap="rnd">
              <a:solidFill>
                <a:srgbClr val="FDFF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14" name="Arc 1113">
              <a:extLst>
                <a:ext uri="{FF2B5EF4-FFF2-40B4-BE49-F238E27FC236}">
                  <a16:creationId xmlns:a16="http://schemas.microsoft.com/office/drawing/2014/main" id="{5DDBFFBA-33CF-4713-A9B6-7A9FBC6EC9BB}"/>
                </a:ext>
              </a:extLst>
            </p:cNvPr>
            <p:cNvSpPr/>
            <p:nvPr/>
          </p:nvSpPr>
          <p:spPr>
            <a:xfrm rot="17418572">
              <a:off x="10984552" y="6568291"/>
              <a:ext cx="293389" cy="293389"/>
            </a:xfrm>
            <a:prstGeom prst="arc">
              <a:avLst>
                <a:gd name="adj1" fmla="val 17347105"/>
                <a:gd name="adj2" fmla="val 2182798"/>
              </a:avLst>
            </a:prstGeom>
            <a:ln w="3810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84587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  <p:sndAc>
          <p:stSnd>
            <p:snd r:embed="rId2" name="Windows Startup Sound.wav"/>
          </p:stSnd>
        </p:sndAc>
      </p:transition>
    </mc:Choice>
    <mc:Fallback xmlns="">
      <p:transition spd="med">
        <p:fade/>
        <p:sndAc>
          <p:stSnd>
            <p:snd r:embed="rId5" name="Windows Startup Sound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4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27993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694122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hlinkClick r:id="rId5" action="ppaction://hlinksldjump"/>
              <a:hlinkHover r:id="rId6" action="ppaction://hlinksldjump"/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1116" name="Group 1115">
            <a:extLst>
              <a:ext uri="{FF2B5EF4-FFF2-40B4-BE49-F238E27FC236}">
                <a16:creationId xmlns:a16="http://schemas.microsoft.com/office/drawing/2014/main" id="{B86DAB1C-21C1-C8FD-E692-B8E88531F63C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1075" name="Group 1074">
              <a:extLst>
                <a:ext uri="{FF2B5EF4-FFF2-40B4-BE49-F238E27FC236}">
                  <a16:creationId xmlns:a16="http://schemas.microsoft.com/office/drawing/2014/main" id="{F0A3CC27-B743-A36A-0424-FD4F83A63D26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9F03D39-7E5C-1B86-88BB-E05495F536FC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9288BC9D-4511-F5DE-CEAC-82D25025A3C7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0" name="Arc 19">
                <a:extLst>
                  <a:ext uri="{FF2B5EF4-FFF2-40B4-BE49-F238E27FC236}">
                    <a16:creationId xmlns:a16="http://schemas.microsoft.com/office/drawing/2014/main" id="{F40FF01D-7FEE-B264-2DA3-93B27CF71E59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6A72DB04-E3EC-14C5-C039-FCE209AE26B9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0AB34745-3EBE-83B5-E90A-C20AFACA75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3998EC4-6489-3C15-08BC-298E053312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FC42E381-3AAF-5905-4116-44D8AA84E709}"/>
                  </a:ext>
                </a:extLst>
              </p:cNvPr>
              <p:cNvCxnSpPr>
                <a:cxnSpLocks/>
                <a:endCxn id="19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FAAC0B62-4E71-2B22-4852-2DDD3F3D09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1680719-9AAE-9F30-6FC0-4E8A2DCE903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F5EC7613-4CA4-1C3A-C00C-D0A0D1677EB4}"/>
                  </a:ext>
                </a:extLst>
              </p:cNvPr>
              <p:cNvCxnSpPr>
                <a:cxnSpLocks/>
                <a:endCxn id="19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9" name="Straight Connector 1028">
                <a:extLst>
                  <a:ext uri="{FF2B5EF4-FFF2-40B4-BE49-F238E27FC236}">
                    <a16:creationId xmlns:a16="http://schemas.microsoft.com/office/drawing/2014/main" id="{0A7274E4-AF96-1D89-1086-C65F612BB5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Straight Connector 1036">
                <a:extLst>
                  <a:ext uri="{FF2B5EF4-FFF2-40B4-BE49-F238E27FC236}">
                    <a16:creationId xmlns:a16="http://schemas.microsoft.com/office/drawing/2014/main" id="{08BCEDED-6B0D-2103-047B-02EA2EF4DF8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9" name="Straight Connector 1038">
                <a:extLst>
                  <a:ext uri="{FF2B5EF4-FFF2-40B4-BE49-F238E27FC236}">
                    <a16:creationId xmlns:a16="http://schemas.microsoft.com/office/drawing/2014/main" id="{0B78C2C6-CFD0-A81B-DD01-3254B1CB83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1" name="Straight Connector 1040">
                <a:extLst>
                  <a:ext uri="{FF2B5EF4-FFF2-40B4-BE49-F238E27FC236}">
                    <a16:creationId xmlns:a16="http://schemas.microsoft.com/office/drawing/2014/main" id="{FB55BF5F-0DE3-6C60-5849-DDF6239E1C9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9" name="Arc 1048">
                <a:extLst>
                  <a:ext uri="{FF2B5EF4-FFF2-40B4-BE49-F238E27FC236}">
                    <a16:creationId xmlns:a16="http://schemas.microsoft.com/office/drawing/2014/main" id="{BBF302A4-9BE8-DFA0-B808-B47BAF802222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50" name="Arc 1049">
                <a:extLst>
                  <a:ext uri="{FF2B5EF4-FFF2-40B4-BE49-F238E27FC236}">
                    <a16:creationId xmlns:a16="http://schemas.microsoft.com/office/drawing/2014/main" id="{49C8AF61-BC97-83E0-4582-6F13FC93A85E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51" name="Arc 1050">
                <a:extLst>
                  <a:ext uri="{FF2B5EF4-FFF2-40B4-BE49-F238E27FC236}">
                    <a16:creationId xmlns:a16="http://schemas.microsoft.com/office/drawing/2014/main" id="{BBF302A4-9BE8-DFA0-B808-B47BAF802222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52" name="Straight Connector 1051">
                <a:extLst>
                  <a:ext uri="{FF2B5EF4-FFF2-40B4-BE49-F238E27FC236}">
                    <a16:creationId xmlns:a16="http://schemas.microsoft.com/office/drawing/2014/main" id="{80D1B607-2454-001D-D001-89E1FB5C5F70}"/>
                  </a:ext>
                </a:extLst>
              </p:cNvPr>
              <p:cNvCxnSpPr>
                <a:cxnSpLocks/>
                <a:stCxn id="1051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5" name="Straight Connector 1064">
                <a:extLst>
                  <a:ext uri="{FF2B5EF4-FFF2-40B4-BE49-F238E27FC236}">
                    <a16:creationId xmlns:a16="http://schemas.microsoft.com/office/drawing/2014/main" id="{20073A8C-EAA0-0964-1BB9-0541C3701D18}"/>
                  </a:ext>
                </a:extLst>
              </p:cNvPr>
              <p:cNvCxnSpPr>
                <a:cxnSpLocks/>
                <a:endCxn id="1051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73" name="Oval 1072">
                <a:extLst>
                  <a:ext uri="{FF2B5EF4-FFF2-40B4-BE49-F238E27FC236}">
                    <a16:creationId xmlns:a16="http://schemas.microsoft.com/office/drawing/2014/main" id="{96D79694-30C4-A1D0-C2E7-1337FCC0B9BD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115" name="Rectangle: Rounded Corners 1114">
              <a:hlinkHover r:id="rId7" action="ppaction://hlinksldjump"/>
              <a:extLst>
                <a:ext uri="{FF2B5EF4-FFF2-40B4-BE49-F238E27FC236}">
                  <a16:creationId xmlns:a16="http://schemas.microsoft.com/office/drawing/2014/main" id="{27B87342-E8A8-D95E-86CF-1C429F1B6428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7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1118" name="Group 1117">
            <a:extLst>
              <a:ext uri="{FF2B5EF4-FFF2-40B4-BE49-F238E27FC236}">
                <a16:creationId xmlns:a16="http://schemas.microsoft.com/office/drawing/2014/main" id="{CE24766A-CFDF-3BE9-EA02-7B3487D9CDE2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109" name="Group 1108">
              <a:extLst>
                <a:ext uri="{FF2B5EF4-FFF2-40B4-BE49-F238E27FC236}">
                  <a16:creationId xmlns:a16="http://schemas.microsoft.com/office/drawing/2014/main" id="{95316880-E959-ACED-68C6-9F611341B249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95" name="Freeform: Shape 1094">
                <a:extLst>
                  <a:ext uri="{FF2B5EF4-FFF2-40B4-BE49-F238E27FC236}">
                    <a16:creationId xmlns:a16="http://schemas.microsoft.com/office/drawing/2014/main" id="{72DDE85D-93F0-DD8D-BC66-E007145F4021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98" name="Straight Connector 1097">
                <a:extLst>
                  <a:ext uri="{FF2B5EF4-FFF2-40B4-BE49-F238E27FC236}">
                    <a16:creationId xmlns:a16="http://schemas.microsoft.com/office/drawing/2014/main" id="{9911D35F-4E93-2005-784B-E7BBD599A2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17" name="Rectangle: Rounded Corners 1116">
              <a:hlinkHover r:id="rId8" action="ppaction://hlinksldjump"/>
              <a:extLst>
                <a:ext uri="{FF2B5EF4-FFF2-40B4-BE49-F238E27FC236}">
                  <a16:creationId xmlns:a16="http://schemas.microsoft.com/office/drawing/2014/main" id="{23B3D159-6599-C02E-D5E2-8C885D95F1FC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20D6B0C-B207-83E1-75AF-80AEFF75075A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0777511F-96BA-1E1E-6DAD-27B4B09F80DF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D894E70F-8C97-31ED-5DB4-A9BA78F6A60A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9" name="Arc 8">
                <a:extLst>
                  <a:ext uri="{FF2B5EF4-FFF2-40B4-BE49-F238E27FC236}">
                    <a16:creationId xmlns:a16="http://schemas.microsoft.com/office/drawing/2014/main" id="{2396D79C-F16C-D846-F3AA-7B5E3D39FA82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0" name="Arc 9">
                <a:extLst>
                  <a:ext uri="{FF2B5EF4-FFF2-40B4-BE49-F238E27FC236}">
                    <a16:creationId xmlns:a16="http://schemas.microsoft.com/office/drawing/2014/main" id="{A34C7E52-78C1-F8DE-D903-1F94593BB11A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11" name="Arc 10">
                <a:extLst>
                  <a:ext uri="{FF2B5EF4-FFF2-40B4-BE49-F238E27FC236}">
                    <a16:creationId xmlns:a16="http://schemas.microsoft.com/office/drawing/2014/main" id="{A234E64C-4B35-953A-07B0-08FD93D9DD13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5" name="Rectangle: Rounded Corners 4">
              <a:hlinkHover r:id="rId9" action="ppaction://hlinksldjump"/>
              <a:extLst>
                <a:ext uri="{FF2B5EF4-FFF2-40B4-BE49-F238E27FC236}">
                  <a16:creationId xmlns:a16="http://schemas.microsoft.com/office/drawing/2014/main" id="{EACB7855-88EF-3554-8340-94830E21DC64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23104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028" name="Group 1027">
            <a:extLst>
              <a:ext uri="{FF2B5EF4-FFF2-40B4-BE49-F238E27FC236}">
                <a16:creationId xmlns:a16="http://schemas.microsoft.com/office/drawing/2014/main" id="{6F504BF1-8F56-8054-8101-504624A37E11}"/>
              </a:ext>
            </a:extLst>
          </p:cNvPr>
          <p:cNvGrpSpPr/>
          <p:nvPr/>
        </p:nvGrpSpPr>
        <p:grpSpPr>
          <a:xfrm>
            <a:off x="6804672" y="4979815"/>
            <a:ext cx="3184279" cy="620347"/>
            <a:chOff x="6804672" y="4979815"/>
            <a:chExt cx="3184279" cy="6203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17E64A76-D607-CB24-0A41-FB7BAB8D835D}"/>
                </a:ext>
              </a:extLst>
            </p:cNvPr>
            <p:cNvSpPr/>
            <p:nvPr/>
          </p:nvSpPr>
          <p:spPr>
            <a:xfrm>
              <a:off x="6804672" y="4979815"/>
              <a:ext cx="3184279" cy="580826"/>
            </a:xfrm>
            <a:prstGeom prst="roundRect">
              <a:avLst/>
            </a:prstGeom>
            <a:solidFill>
              <a:srgbClr val="CC00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52D39B-E871-3D08-59AF-3D96E1E15E38}"/>
                </a:ext>
              </a:extLst>
            </p:cNvPr>
            <p:cNvSpPr txBox="1"/>
            <p:nvPr/>
          </p:nvSpPr>
          <p:spPr>
            <a:xfrm>
              <a:off x="6825013" y="4989057"/>
              <a:ext cx="649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</a:rPr>
                <a:t>ENG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9E6E12-80F7-8F17-8454-85F6FC3D30F7}"/>
                </a:ext>
              </a:extLst>
            </p:cNvPr>
            <p:cNvSpPr txBox="1"/>
            <p:nvPr/>
          </p:nvSpPr>
          <p:spPr>
            <a:xfrm>
              <a:off x="7451758" y="4986692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AAA12F-18C6-71CF-B6F2-84970F9D29D0}"/>
                </a:ext>
              </a:extLst>
            </p:cNvPr>
            <p:cNvSpPr txBox="1"/>
            <p:nvPr/>
          </p:nvSpPr>
          <p:spPr>
            <a:xfrm>
              <a:off x="7451757" y="5230830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 Keyboard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3941276-35CD-020F-BBED-EDEECAC92185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2B1C8AA1-4324-3433-4F88-D8D625B350E0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D76FB5C-28EB-DA87-671E-08D44E23D448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27" name="Arc 26">
                <a:extLst>
                  <a:ext uri="{FF2B5EF4-FFF2-40B4-BE49-F238E27FC236}">
                    <a16:creationId xmlns:a16="http://schemas.microsoft.com/office/drawing/2014/main" id="{E9378C6D-7F6D-4FCA-ACA4-20846EC0E2CC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8" name="Arc 27">
                <a:extLst>
                  <a:ext uri="{FF2B5EF4-FFF2-40B4-BE49-F238E27FC236}">
                    <a16:creationId xmlns:a16="http://schemas.microsoft.com/office/drawing/2014/main" id="{9EBEB972-7A0E-9B13-ACAC-9740BC5FB538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9" name="Arc 28">
                <a:extLst>
                  <a:ext uri="{FF2B5EF4-FFF2-40B4-BE49-F238E27FC236}">
                    <a16:creationId xmlns:a16="http://schemas.microsoft.com/office/drawing/2014/main" id="{0B42ED10-B2E6-CA7B-7B49-67B07F2468C4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25" name="Rectangle: Rounded Corners 24">
              <a:hlinkHover r:id="rId5" action="ppaction://hlinksldjump"/>
              <a:extLst>
                <a:ext uri="{FF2B5EF4-FFF2-40B4-BE49-F238E27FC236}">
                  <a16:creationId xmlns:a16="http://schemas.microsoft.com/office/drawing/2014/main" id="{E0360F7A-18B7-55A6-06E7-DD1554B6D86B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EEB036D-314D-9B32-0ED0-5EE68D45F3A4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D00DAC09-698D-D614-3009-25A97F8ACAEF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D3C4C1BE-F678-9030-6DF1-CF4DA51F2939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37" name="Arc 36">
                <a:extLst>
                  <a:ext uri="{FF2B5EF4-FFF2-40B4-BE49-F238E27FC236}">
                    <a16:creationId xmlns:a16="http://schemas.microsoft.com/office/drawing/2014/main" id="{F309DCF1-F726-CD64-A383-3AA1AD3EAB6B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19A3E31E-0FAD-802D-793A-3DAE3AF9EE89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E9BC68D7-08DE-1417-6590-1C589CEC6117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5FBC4D9-6DB4-77F3-6C53-9F0477AD7A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D54BF3C8-9A3B-CFD2-474F-788E194F01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71F57963-8322-C32B-E95E-C9A5144F8A5C}"/>
                  </a:ext>
                </a:extLst>
              </p:cNvPr>
              <p:cNvCxnSpPr>
                <a:cxnSpLocks/>
                <a:endCxn id="37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D6F2334-EE9E-33BB-0D1B-A467563233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8C9EE14C-AE02-E098-5977-F8CCCDF42DD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5CF81E39-D4CA-99A2-FBA0-B64FCC0BC0EF}"/>
                  </a:ext>
                </a:extLst>
              </p:cNvPr>
              <p:cNvCxnSpPr>
                <a:cxnSpLocks/>
                <a:endCxn id="37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3E8D4B7D-0018-F110-70A0-8FA4969E11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114ACD2-3F55-97A0-554A-382D01E6DD3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9669D38C-8F84-A794-9DC7-FAF4244BF3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DB24F11D-4D93-BE09-227C-085D601ED7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50C6B9AA-721F-9745-1C8E-255B40544F65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BD31D721-D7B6-4654-105A-9A069C63E9C1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E1FB6109-745B-5140-D75D-20390158224C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59CF7A37-7C48-F588-78F9-C713BAFD88C2}"/>
                  </a:ext>
                </a:extLst>
              </p:cNvPr>
              <p:cNvCxnSpPr>
                <a:cxnSpLocks/>
                <a:stCxn id="58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9C033A6A-ABAB-A5F8-0BBD-BD66E3040F15}"/>
                  </a:ext>
                </a:extLst>
              </p:cNvPr>
              <p:cNvCxnSpPr>
                <a:cxnSpLocks/>
                <a:endCxn id="58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9AD7E563-6ED3-505D-1F30-067026CE180E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34" name="Rectangle: Rounded Corners 33">
              <a:hlinkHover r:id="rId6" action="ppaction://hlinksldjump"/>
              <a:extLst>
                <a:ext uri="{FF2B5EF4-FFF2-40B4-BE49-F238E27FC236}">
                  <a16:creationId xmlns:a16="http://schemas.microsoft.com/office/drawing/2014/main" id="{FCE441C2-86F0-884E-2E1A-32D27C84C6E0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7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63EB73F-69CA-423A-87A1-29A99B9E09B1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24" name="Group 1023">
              <a:extLst>
                <a:ext uri="{FF2B5EF4-FFF2-40B4-BE49-F238E27FC236}">
                  <a16:creationId xmlns:a16="http://schemas.microsoft.com/office/drawing/2014/main" id="{E2DA045C-5BBC-6FA0-DD7A-8F9C74BDD5F0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26" name="Freeform: Shape 1025">
                <a:extLst>
                  <a:ext uri="{FF2B5EF4-FFF2-40B4-BE49-F238E27FC236}">
                    <a16:creationId xmlns:a16="http://schemas.microsoft.com/office/drawing/2014/main" id="{C69EB958-2495-68B6-E921-4B21A7FACD0D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27" name="Straight Connector 1026">
                <a:extLst>
                  <a:ext uri="{FF2B5EF4-FFF2-40B4-BE49-F238E27FC236}">
                    <a16:creationId xmlns:a16="http://schemas.microsoft.com/office/drawing/2014/main" id="{CD2FA97D-C792-7392-3EB0-3696B8B066B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25" name="Rectangle: Rounded Corners 1024">
              <a:hlinkHover r:id="rId8" action="ppaction://hlinksldjump"/>
              <a:extLst>
                <a:ext uri="{FF2B5EF4-FFF2-40B4-BE49-F238E27FC236}">
                  <a16:creationId xmlns:a16="http://schemas.microsoft.com/office/drawing/2014/main" id="{7F8AEC30-5C4C-3B54-78C2-71B6B2F5DF25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030" name="Rectangle: Rounded Corners 1029">
            <a:hlinkClick r:id="rId9" action="ppaction://hlinksldjump"/>
            <a:hlinkHover r:id="rId10" action="ppaction://hlinksldjump"/>
            <a:extLst>
              <a:ext uri="{FF2B5EF4-FFF2-40B4-BE49-F238E27FC236}">
                <a16:creationId xmlns:a16="http://schemas.microsoft.com/office/drawing/2014/main" id="{646E0909-47B2-D3AD-77E0-2E8BAFD9D370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031" name="Rectangle: Rounded Corners 1030">
            <a:extLst>
              <a:ext uri="{FF2B5EF4-FFF2-40B4-BE49-F238E27FC236}">
                <a16:creationId xmlns:a16="http://schemas.microsoft.com/office/drawing/2014/main" id="{EBF4ECF7-0564-38FF-2CCF-7BC65FF9A4F6}"/>
              </a:ext>
            </a:extLst>
          </p:cNvPr>
          <p:cNvSpPr/>
          <p:nvPr/>
        </p:nvSpPr>
        <p:spPr>
          <a:xfrm>
            <a:off x="6805302" y="4981671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733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028" name="Group 1027">
            <a:extLst>
              <a:ext uri="{FF2B5EF4-FFF2-40B4-BE49-F238E27FC236}">
                <a16:creationId xmlns:a16="http://schemas.microsoft.com/office/drawing/2014/main" id="{6F504BF1-8F56-8054-8101-504624A37E11}"/>
              </a:ext>
            </a:extLst>
          </p:cNvPr>
          <p:cNvGrpSpPr/>
          <p:nvPr/>
        </p:nvGrpSpPr>
        <p:grpSpPr>
          <a:xfrm>
            <a:off x="6804672" y="4979815"/>
            <a:ext cx="3184279" cy="620347"/>
            <a:chOff x="6804672" y="4979815"/>
            <a:chExt cx="3184279" cy="6203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17E64A76-D607-CB24-0A41-FB7BAB8D835D}"/>
                </a:ext>
              </a:extLst>
            </p:cNvPr>
            <p:cNvSpPr/>
            <p:nvPr/>
          </p:nvSpPr>
          <p:spPr>
            <a:xfrm>
              <a:off x="6804672" y="4979815"/>
              <a:ext cx="3184279" cy="580826"/>
            </a:xfrm>
            <a:prstGeom prst="roundRect">
              <a:avLst/>
            </a:prstGeom>
            <a:solidFill>
              <a:srgbClr val="CC00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52D39B-E871-3D08-59AF-3D96E1E15E38}"/>
                </a:ext>
              </a:extLst>
            </p:cNvPr>
            <p:cNvSpPr txBox="1"/>
            <p:nvPr/>
          </p:nvSpPr>
          <p:spPr>
            <a:xfrm>
              <a:off x="6825013" y="4989057"/>
              <a:ext cx="649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</a:rPr>
                <a:t>ENG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9E6E12-80F7-8F17-8454-85F6FC3D30F7}"/>
                </a:ext>
              </a:extLst>
            </p:cNvPr>
            <p:cNvSpPr txBox="1"/>
            <p:nvPr/>
          </p:nvSpPr>
          <p:spPr>
            <a:xfrm>
              <a:off x="7451758" y="4986692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AAA12F-18C6-71CF-B6F2-84970F9D29D0}"/>
                </a:ext>
              </a:extLst>
            </p:cNvPr>
            <p:cNvSpPr txBox="1"/>
            <p:nvPr/>
          </p:nvSpPr>
          <p:spPr>
            <a:xfrm>
              <a:off x="7451757" y="5230830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 Keyboard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sp>
        <p:nvSpPr>
          <p:cNvPr id="1030" name="Rectangle: Rounded Corners 1029">
            <a:hlinkClick r:id="rId5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646E0909-47B2-D3AD-77E0-2E8BAFD9D370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031" name="Rectangle: Rounded Corners 1030">
            <a:extLst>
              <a:ext uri="{FF2B5EF4-FFF2-40B4-BE49-F238E27FC236}">
                <a16:creationId xmlns:a16="http://schemas.microsoft.com/office/drawing/2014/main" id="{EBF4ECF7-0564-38FF-2CCF-7BC65FF9A4F6}"/>
              </a:ext>
            </a:extLst>
          </p:cNvPr>
          <p:cNvSpPr/>
          <p:nvPr/>
        </p:nvSpPr>
        <p:spPr>
          <a:xfrm>
            <a:off x="6805302" y="4981671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82A3CB4-028C-7BE9-BD1A-3A59FFC216DC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1C53A5-37A7-9007-8916-8437C14B6CF5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3BD71119-32DF-B321-766F-C43DD068E9F0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33" name="Arc 32">
                <a:extLst>
                  <a:ext uri="{FF2B5EF4-FFF2-40B4-BE49-F238E27FC236}">
                    <a16:creationId xmlns:a16="http://schemas.microsoft.com/office/drawing/2014/main" id="{FF888A1D-AE1D-C325-19AE-21D00A6C6C9B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5" name="Arc 34">
                <a:extLst>
                  <a:ext uri="{FF2B5EF4-FFF2-40B4-BE49-F238E27FC236}">
                    <a16:creationId xmlns:a16="http://schemas.microsoft.com/office/drawing/2014/main" id="{9D06F543-1587-374C-B9AB-D9720FBB8BC3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4" name="Arc 43">
                <a:extLst>
                  <a:ext uri="{FF2B5EF4-FFF2-40B4-BE49-F238E27FC236}">
                    <a16:creationId xmlns:a16="http://schemas.microsoft.com/office/drawing/2014/main" id="{F638570F-4723-B9E8-5D0D-E87E5A6E81D7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23" name="Rectangle: Rounded Corners 22">
              <a:hlinkHover r:id="rId7" action="ppaction://hlinksldjump"/>
              <a:extLst>
                <a:ext uri="{FF2B5EF4-FFF2-40B4-BE49-F238E27FC236}">
                  <a16:creationId xmlns:a16="http://schemas.microsoft.com/office/drawing/2014/main" id="{AB0DF20B-69DB-0EEF-6F5E-BA2ECABA2DB6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9908499-6E9D-753D-6A1C-B20B48B58B2A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242FF02-814F-EC34-D88F-EE45282C329B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6A240709-66D7-9284-0E4B-435939429D83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54" name="Arc 53">
                <a:extLst>
                  <a:ext uri="{FF2B5EF4-FFF2-40B4-BE49-F238E27FC236}">
                    <a16:creationId xmlns:a16="http://schemas.microsoft.com/office/drawing/2014/main" id="{430F9895-8AC3-66EF-8E78-B51EF21B1D5B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3" name="Arc 62">
                <a:extLst>
                  <a:ext uri="{FF2B5EF4-FFF2-40B4-BE49-F238E27FC236}">
                    <a16:creationId xmlns:a16="http://schemas.microsoft.com/office/drawing/2014/main" id="{C087A0E5-CC3C-5250-91AC-30313021F0D3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29" name="Arc 1028">
                <a:extLst>
                  <a:ext uri="{FF2B5EF4-FFF2-40B4-BE49-F238E27FC236}">
                    <a16:creationId xmlns:a16="http://schemas.microsoft.com/office/drawing/2014/main" id="{69940786-DC83-3945-0F02-A4206F089FA4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32" name="Straight Connector 1031">
                <a:extLst>
                  <a:ext uri="{FF2B5EF4-FFF2-40B4-BE49-F238E27FC236}">
                    <a16:creationId xmlns:a16="http://schemas.microsoft.com/office/drawing/2014/main" id="{8C2487AD-160E-9AED-ECEF-D27FEB4311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3" name="Straight Connector 1032">
                <a:extLst>
                  <a:ext uri="{FF2B5EF4-FFF2-40B4-BE49-F238E27FC236}">
                    <a16:creationId xmlns:a16="http://schemas.microsoft.com/office/drawing/2014/main" id="{0263CACC-D828-B24F-A82C-60C460EE10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4" name="Straight Connector 1033">
                <a:extLst>
                  <a:ext uri="{FF2B5EF4-FFF2-40B4-BE49-F238E27FC236}">
                    <a16:creationId xmlns:a16="http://schemas.microsoft.com/office/drawing/2014/main" id="{E64E58E5-C39E-AEE2-4861-DE308BD3BA79}"/>
                  </a:ext>
                </a:extLst>
              </p:cNvPr>
              <p:cNvCxnSpPr>
                <a:cxnSpLocks/>
                <a:endCxn id="54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5" name="Straight Connector 1034">
                <a:extLst>
                  <a:ext uri="{FF2B5EF4-FFF2-40B4-BE49-F238E27FC236}">
                    <a16:creationId xmlns:a16="http://schemas.microsoft.com/office/drawing/2014/main" id="{9A9AC0E1-C0F6-863E-39BE-1004E04DCE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6" name="Straight Connector 1035">
                <a:extLst>
                  <a:ext uri="{FF2B5EF4-FFF2-40B4-BE49-F238E27FC236}">
                    <a16:creationId xmlns:a16="http://schemas.microsoft.com/office/drawing/2014/main" id="{FFA0C626-23BF-FBE6-F5CA-228DF9BD3D0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Straight Connector 1036">
                <a:extLst>
                  <a:ext uri="{FF2B5EF4-FFF2-40B4-BE49-F238E27FC236}">
                    <a16:creationId xmlns:a16="http://schemas.microsoft.com/office/drawing/2014/main" id="{A6CE1FD7-79C4-FCC7-7FAE-55DCFA974A23}"/>
                  </a:ext>
                </a:extLst>
              </p:cNvPr>
              <p:cNvCxnSpPr>
                <a:cxnSpLocks/>
                <a:endCxn id="54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Straight Connector 1037">
                <a:extLst>
                  <a:ext uri="{FF2B5EF4-FFF2-40B4-BE49-F238E27FC236}">
                    <a16:creationId xmlns:a16="http://schemas.microsoft.com/office/drawing/2014/main" id="{7BE90843-26E3-E7DD-9B08-6859A831D7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9" name="Straight Connector 1038">
                <a:extLst>
                  <a:ext uri="{FF2B5EF4-FFF2-40B4-BE49-F238E27FC236}">
                    <a16:creationId xmlns:a16="http://schemas.microsoft.com/office/drawing/2014/main" id="{222D94ED-B744-B322-1DFC-7E87382F07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0" name="Straight Connector 1039">
                <a:extLst>
                  <a:ext uri="{FF2B5EF4-FFF2-40B4-BE49-F238E27FC236}">
                    <a16:creationId xmlns:a16="http://schemas.microsoft.com/office/drawing/2014/main" id="{8A1C1F79-F766-4848-FF2C-E070418CE8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1" name="Straight Connector 1040">
                <a:extLst>
                  <a:ext uri="{FF2B5EF4-FFF2-40B4-BE49-F238E27FC236}">
                    <a16:creationId xmlns:a16="http://schemas.microsoft.com/office/drawing/2014/main" id="{F6F28329-638B-F8A0-28C7-E40EE96F8D7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2" name="Arc 1041">
                <a:extLst>
                  <a:ext uri="{FF2B5EF4-FFF2-40B4-BE49-F238E27FC236}">
                    <a16:creationId xmlns:a16="http://schemas.microsoft.com/office/drawing/2014/main" id="{19AF907A-9548-7037-B954-1AE3E2F922E8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3" name="Arc 1042">
                <a:extLst>
                  <a:ext uri="{FF2B5EF4-FFF2-40B4-BE49-F238E27FC236}">
                    <a16:creationId xmlns:a16="http://schemas.microsoft.com/office/drawing/2014/main" id="{A0DA6447-790D-F411-C738-71F054DA7E6D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4" name="Arc 1043">
                <a:extLst>
                  <a:ext uri="{FF2B5EF4-FFF2-40B4-BE49-F238E27FC236}">
                    <a16:creationId xmlns:a16="http://schemas.microsoft.com/office/drawing/2014/main" id="{18BDB601-4A1F-01CA-561F-71D0C86727B7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45" name="Straight Connector 1044">
                <a:extLst>
                  <a:ext uri="{FF2B5EF4-FFF2-40B4-BE49-F238E27FC236}">
                    <a16:creationId xmlns:a16="http://schemas.microsoft.com/office/drawing/2014/main" id="{D63FAF36-EC4F-7F6E-01A7-E6290236858D}"/>
                  </a:ext>
                </a:extLst>
              </p:cNvPr>
              <p:cNvCxnSpPr>
                <a:cxnSpLocks/>
                <a:stCxn id="1044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6" name="Straight Connector 1045">
                <a:extLst>
                  <a:ext uri="{FF2B5EF4-FFF2-40B4-BE49-F238E27FC236}">
                    <a16:creationId xmlns:a16="http://schemas.microsoft.com/office/drawing/2014/main" id="{E77BBDBD-B046-B605-05C5-92C0F5616130}"/>
                  </a:ext>
                </a:extLst>
              </p:cNvPr>
              <p:cNvCxnSpPr>
                <a:cxnSpLocks/>
                <a:endCxn id="1044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7" name="Oval 1046">
                <a:extLst>
                  <a:ext uri="{FF2B5EF4-FFF2-40B4-BE49-F238E27FC236}">
                    <a16:creationId xmlns:a16="http://schemas.microsoft.com/office/drawing/2014/main" id="{3D495D07-F16E-DCF6-8520-432472B771A0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50" name="Rectangle: Rounded Corners 49">
              <a:hlinkHover r:id="rId8" action="ppaction://hlinksldjump"/>
              <a:extLst>
                <a:ext uri="{FF2B5EF4-FFF2-40B4-BE49-F238E27FC236}">
                  <a16:creationId xmlns:a16="http://schemas.microsoft.com/office/drawing/2014/main" id="{571915DC-3EF7-2948-C4A4-CF709472F9C8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9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1048" name="Group 1047">
            <a:extLst>
              <a:ext uri="{FF2B5EF4-FFF2-40B4-BE49-F238E27FC236}">
                <a16:creationId xmlns:a16="http://schemas.microsoft.com/office/drawing/2014/main" id="{B70378B2-94C9-F741-CF2C-6F5025DC5009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49" name="Group 1048">
              <a:extLst>
                <a:ext uri="{FF2B5EF4-FFF2-40B4-BE49-F238E27FC236}">
                  <a16:creationId xmlns:a16="http://schemas.microsoft.com/office/drawing/2014/main" id="{DD876A98-8101-E14D-057F-4EB2C7F2C363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51" name="Freeform: Shape 1050">
                <a:extLst>
                  <a:ext uri="{FF2B5EF4-FFF2-40B4-BE49-F238E27FC236}">
                    <a16:creationId xmlns:a16="http://schemas.microsoft.com/office/drawing/2014/main" id="{FBFBF533-2700-62A4-FC06-1535EA78C1DD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52" name="Straight Connector 1051">
                <a:extLst>
                  <a:ext uri="{FF2B5EF4-FFF2-40B4-BE49-F238E27FC236}">
                    <a16:creationId xmlns:a16="http://schemas.microsoft.com/office/drawing/2014/main" id="{84353383-20F9-08A5-615A-30CAF856EE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50" name="Rectangle: Rounded Corners 1049">
              <a:hlinkHover r:id="rId10" action="ppaction://hlinksldjump"/>
              <a:extLst>
                <a:ext uri="{FF2B5EF4-FFF2-40B4-BE49-F238E27FC236}">
                  <a16:creationId xmlns:a16="http://schemas.microsoft.com/office/drawing/2014/main" id="{F3F6EF45-5ED9-C12F-8ADC-FEE45286152B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053" name="Rectangle: Rounded Corners 1052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984900EC-FB2F-3195-8B5E-950302646D91}"/>
              </a:ext>
            </a:extLst>
          </p:cNvPr>
          <p:cNvSpPr/>
          <p:nvPr/>
        </p:nvSpPr>
        <p:spPr>
          <a:xfrm>
            <a:off x="10304110" y="6200385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336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028" name="Group 1027">
            <a:extLst>
              <a:ext uri="{FF2B5EF4-FFF2-40B4-BE49-F238E27FC236}">
                <a16:creationId xmlns:a16="http://schemas.microsoft.com/office/drawing/2014/main" id="{6F504BF1-8F56-8054-8101-504624A37E11}"/>
              </a:ext>
            </a:extLst>
          </p:cNvPr>
          <p:cNvGrpSpPr/>
          <p:nvPr/>
        </p:nvGrpSpPr>
        <p:grpSpPr>
          <a:xfrm>
            <a:off x="6804672" y="4979815"/>
            <a:ext cx="3184279" cy="620347"/>
            <a:chOff x="6804672" y="4979815"/>
            <a:chExt cx="3184279" cy="6203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17E64A76-D607-CB24-0A41-FB7BAB8D835D}"/>
                </a:ext>
              </a:extLst>
            </p:cNvPr>
            <p:cNvSpPr/>
            <p:nvPr/>
          </p:nvSpPr>
          <p:spPr>
            <a:xfrm>
              <a:off x="6804672" y="4979815"/>
              <a:ext cx="3184279" cy="580826"/>
            </a:xfrm>
            <a:prstGeom prst="roundRect">
              <a:avLst/>
            </a:prstGeom>
            <a:solidFill>
              <a:srgbClr val="CC00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52D39B-E871-3D08-59AF-3D96E1E15E38}"/>
                </a:ext>
              </a:extLst>
            </p:cNvPr>
            <p:cNvSpPr txBox="1"/>
            <p:nvPr/>
          </p:nvSpPr>
          <p:spPr>
            <a:xfrm>
              <a:off x="6825013" y="4989057"/>
              <a:ext cx="649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</a:rPr>
                <a:t>ENG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9E6E12-80F7-8F17-8454-85F6FC3D30F7}"/>
                </a:ext>
              </a:extLst>
            </p:cNvPr>
            <p:cNvSpPr txBox="1"/>
            <p:nvPr/>
          </p:nvSpPr>
          <p:spPr>
            <a:xfrm>
              <a:off x="7451758" y="4986692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AAA12F-18C6-71CF-B6F2-84970F9D29D0}"/>
                </a:ext>
              </a:extLst>
            </p:cNvPr>
            <p:cNvSpPr txBox="1"/>
            <p:nvPr/>
          </p:nvSpPr>
          <p:spPr>
            <a:xfrm>
              <a:off x="7451757" y="5230830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 Keyboard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sp>
        <p:nvSpPr>
          <p:cNvPr id="1030" name="Rectangle: Rounded Corners 1029">
            <a:hlinkClick r:id="rId5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646E0909-47B2-D3AD-77E0-2E8BAFD9D370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031" name="Rectangle: Rounded Corners 1030">
            <a:extLst>
              <a:ext uri="{FF2B5EF4-FFF2-40B4-BE49-F238E27FC236}">
                <a16:creationId xmlns:a16="http://schemas.microsoft.com/office/drawing/2014/main" id="{EBF4ECF7-0564-38FF-2CCF-7BC65FF9A4F6}"/>
              </a:ext>
            </a:extLst>
          </p:cNvPr>
          <p:cNvSpPr/>
          <p:nvPr/>
        </p:nvSpPr>
        <p:spPr>
          <a:xfrm>
            <a:off x="6805302" y="4981671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F687327-87B8-14CB-0CEB-587893B95030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FF609F4-28D5-77AC-43B1-EB20C3714D76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E8BF5429-6928-CE5F-39EB-811FDE91702E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F8211408-BE78-C38B-62F1-DF2EE32826ED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CBEB4385-D9F9-C720-DB40-4E4F20361E09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0" name="Arc 29">
                <a:extLst>
                  <a:ext uri="{FF2B5EF4-FFF2-40B4-BE49-F238E27FC236}">
                    <a16:creationId xmlns:a16="http://schemas.microsoft.com/office/drawing/2014/main" id="{18E8F339-AF5E-BEFD-97DC-6950EE928588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9" name="Rectangle: Rounded Corners 18">
              <a:hlinkHover r:id="rId7" action="ppaction://hlinksldjump"/>
              <a:extLst>
                <a:ext uri="{FF2B5EF4-FFF2-40B4-BE49-F238E27FC236}">
                  <a16:creationId xmlns:a16="http://schemas.microsoft.com/office/drawing/2014/main" id="{495381F6-F7A9-BD98-51DB-CB31FEA94F24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210BE8B-B9CA-CEFC-6465-E4B02F2C1522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A1D4412-5210-751B-1FD3-8175DA03FFF9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8B137607-CA14-2A83-B1C9-9FF0739E4CA8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48" name="Arc 47">
                <a:extLst>
                  <a:ext uri="{FF2B5EF4-FFF2-40B4-BE49-F238E27FC236}">
                    <a16:creationId xmlns:a16="http://schemas.microsoft.com/office/drawing/2014/main" id="{7F1DAF6C-81AD-DA86-3DB9-61CECA9A61C0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DA82E455-8BE8-A11A-3B0B-A9E19E300622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09D1D46B-E81B-77BA-B702-25DD7431735C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2C086F2C-A57B-C65A-84D9-ECB9F090DF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2F7BE01F-91C2-8C1A-7A55-3F8DF885AA7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9" name="Straight Connector 1028">
                <a:extLst>
                  <a:ext uri="{FF2B5EF4-FFF2-40B4-BE49-F238E27FC236}">
                    <a16:creationId xmlns:a16="http://schemas.microsoft.com/office/drawing/2014/main" id="{383C6DDC-2E5B-DE45-2A57-B34528F42E6A}"/>
                  </a:ext>
                </a:extLst>
              </p:cNvPr>
              <p:cNvCxnSpPr>
                <a:cxnSpLocks/>
                <a:endCxn id="48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2" name="Straight Connector 1031">
                <a:extLst>
                  <a:ext uri="{FF2B5EF4-FFF2-40B4-BE49-F238E27FC236}">
                    <a16:creationId xmlns:a16="http://schemas.microsoft.com/office/drawing/2014/main" id="{FB787C56-3CF4-8161-E03C-E9934C99BD0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3" name="Straight Connector 1032">
                <a:extLst>
                  <a:ext uri="{FF2B5EF4-FFF2-40B4-BE49-F238E27FC236}">
                    <a16:creationId xmlns:a16="http://schemas.microsoft.com/office/drawing/2014/main" id="{4BC5D089-10C9-A893-26B2-D2E187D47A3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4" name="Straight Connector 1033">
                <a:extLst>
                  <a:ext uri="{FF2B5EF4-FFF2-40B4-BE49-F238E27FC236}">
                    <a16:creationId xmlns:a16="http://schemas.microsoft.com/office/drawing/2014/main" id="{238DFE86-A39F-5AE3-5F12-AA6B2454EAF9}"/>
                  </a:ext>
                </a:extLst>
              </p:cNvPr>
              <p:cNvCxnSpPr>
                <a:cxnSpLocks/>
                <a:endCxn id="48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5" name="Straight Connector 1034">
                <a:extLst>
                  <a:ext uri="{FF2B5EF4-FFF2-40B4-BE49-F238E27FC236}">
                    <a16:creationId xmlns:a16="http://schemas.microsoft.com/office/drawing/2014/main" id="{485530D0-4781-98C4-C9EE-7DD27475C7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6" name="Straight Connector 1035">
                <a:extLst>
                  <a:ext uri="{FF2B5EF4-FFF2-40B4-BE49-F238E27FC236}">
                    <a16:creationId xmlns:a16="http://schemas.microsoft.com/office/drawing/2014/main" id="{6E93D39A-CB15-1B56-03F3-6B0A043DEBC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Straight Connector 1036">
                <a:extLst>
                  <a:ext uri="{FF2B5EF4-FFF2-40B4-BE49-F238E27FC236}">
                    <a16:creationId xmlns:a16="http://schemas.microsoft.com/office/drawing/2014/main" id="{260CF6E9-1CC7-4191-FCFD-8D1724F3B1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Straight Connector 1037">
                <a:extLst>
                  <a:ext uri="{FF2B5EF4-FFF2-40B4-BE49-F238E27FC236}">
                    <a16:creationId xmlns:a16="http://schemas.microsoft.com/office/drawing/2014/main" id="{6FB3D231-5304-799A-83E3-1B15322971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9" name="Arc 1038">
                <a:extLst>
                  <a:ext uri="{FF2B5EF4-FFF2-40B4-BE49-F238E27FC236}">
                    <a16:creationId xmlns:a16="http://schemas.microsoft.com/office/drawing/2014/main" id="{7A7B5935-2366-6A99-320C-E421DEECCE70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0" name="Arc 1039">
                <a:extLst>
                  <a:ext uri="{FF2B5EF4-FFF2-40B4-BE49-F238E27FC236}">
                    <a16:creationId xmlns:a16="http://schemas.microsoft.com/office/drawing/2014/main" id="{50138CD2-0029-7642-1DCF-D47EAF992F4A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1" name="Arc 1040">
                <a:extLst>
                  <a:ext uri="{FF2B5EF4-FFF2-40B4-BE49-F238E27FC236}">
                    <a16:creationId xmlns:a16="http://schemas.microsoft.com/office/drawing/2014/main" id="{BBC478E8-FBF5-0C0C-99AD-3F94F9070BF5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42" name="Straight Connector 1041">
                <a:extLst>
                  <a:ext uri="{FF2B5EF4-FFF2-40B4-BE49-F238E27FC236}">
                    <a16:creationId xmlns:a16="http://schemas.microsoft.com/office/drawing/2014/main" id="{A461D880-B428-27EB-ED24-A2832A8697E1}"/>
                  </a:ext>
                </a:extLst>
              </p:cNvPr>
              <p:cNvCxnSpPr>
                <a:cxnSpLocks/>
                <a:stCxn id="1041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3" name="Straight Connector 1042">
                <a:extLst>
                  <a:ext uri="{FF2B5EF4-FFF2-40B4-BE49-F238E27FC236}">
                    <a16:creationId xmlns:a16="http://schemas.microsoft.com/office/drawing/2014/main" id="{A01D1832-8C2B-F49E-E162-58CEDEA976E6}"/>
                  </a:ext>
                </a:extLst>
              </p:cNvPr>
              <p:cNvCxnSpPr>
                <a:cxnSpLocks/>
                <a:endCxn id="1041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4" name="Oval 1043">
                <a:extLst>
                  <a:ext uri="{FF2B5EF4-FFF2-40B4-BE49-F238E27FC236}">
                    <a16:creationId xmlns:a16="http://schemas.microsoft.com/office/drawing/2014/main" id="{30FB75E5-93E3-D326-A01E-546EC00FD45F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44" name="Rectangle: Rounded Corners 43">
              <a:hlinkHover r:id="rId8" action="ppaction://hlinksldjump"/>
              <a:extLst>
                <a:ext uri="{FF2B5EF4-FFF2-40B4-BE49-F238E27FC236}">
                  <a16:creationId xmlns:a16="http://schemas.microsoft.com/office/drawing/2014/main" id="{1CAD06D3-1C35-E29E-BC33-EC504631BC3C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9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B67B9BF5-63DF-9C61-D145-CF01515453F4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8DCE324C-3344-7D14-6363-60B4BDE41DB2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19DD087B-C52F-31BB-C71C-AC09EB5AE5FB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49" name="Straight Connector 1048">
                <a:extLst>
                  <a:ext uri="{FF2B5EF4-FFF2-40B4-BE49-F238E27FC236}">
                    <a16:creationId xmlns:a16="http://schemas.microsoft.com/office/drawing/2014/main" id="{83123EE1-4590-2DF3-A620-BBD2BCB0FF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7" name="Rectangle: Rounded Corners 1046">
              <a:hlinkHover r:id="rId10" action="ppaction://hlinksldjump"/>
              <a:extLst>
                <a:ext uri="{FF2B5EF4-FFF2-40B4-BE49-F238E27FC236}">
                  <a16:creationId xmlns:a16="http://schemas.microsoft.com/office/drawing/2014/main" id="{51036346-FD8D-7396-8A15-AC662ECF4B4D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050" name="Rectangle: Rounded Corners 1049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3AA885AF-7A19-1CCC-F362-E81FEA6623AE}"/>
              </a:ext>
            </a:extLst>
          </p:cNvPr>
          <p:cNvSpPr/>
          <p:nvPr/>
        </p:nvSpPr>
        <p:spPr>
          <a:xfrm>
            <a:off x="10862910" y="6200385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6069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9" name="Picture 1118">
            <a:extLst>
              <a:ext uri="{FF2B5EF4-FFF2-40B4-BE49-F238E27FC236}">
                <a16:creationId xmlns:a16="http://schemas.microsoft.com/office/drawing/2014/main" id="{720C3D5B-18BD-D464-E0CC-FD114C9DD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30508" cy="7106857"/>
          </a:xfrm>
          <a:prstGeom prst="rect">
            <a:avLst/>
          </a:prstGeom>
        </p:spPr>
      </p:pic>
      <p:sp>
        <p:nvSpPr>
          <p:cNvPr id="1110" name="Rectangle 1109">
            <a:extLst>
              <a:ext uri="{FF2B5EF4-FFF2-40B4-BE49-F238E27FC236}">
                <a16:creationId xmlns:a16="http://schemas.microsoft.com/office/drawing/2014/main" id="{E29532A6-7437-358E-8097-FB432E62AC8B}"/>
              </a:ext>
            </a:extLst>
          </p:cNvPr>
          <p:cNvSpPr/>
          <p:nvPr/>
        </p:nvSpPr>
        <p:spPr>
          <a:xfrm>
            <a:off x="0" y="7377"/>
            <a:ext cx="12192000" cy="6858001"/>
          </a:xfrm>
          <a:prstGeom prst="rect">
            <a:avLst/>
          </a:prstGeom>
          <a:solidFill>
            <a:srgbClr val="888888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3" name="Rectangle 2">
            <a:hlinkClick r:id="rId3" action="ppaction://hlinksldjump"/>
            <a:extLst>
              <a:ext uri="{FF2B5EF4-FFF2-40B4-BE49-F238E27FC236}">
                <a16:creationId xmlns:a16="http://schemas.microsoft.com/office/drawing/2014/main" id="{D97703B6-2A86-DBF7-F764-6BCE57D96DA8}"/>
              </a:ext>
            </a:extLst>
          </p:cNvPr>
          <p:cNvSpPr/>
          <p:nvPr/>
        </p:nvSpPr>
        <p:spPr>
          <a:xfrm>
            <a:off x="0" y="-7378"/>
            <a:ext cx="12192000" cy="6858001"/>
          </a:xfrm>
          <a:prstGeom prst="rect">
            <a:avLst/>
          </a:prstGeom>
          <a:solidFill>
            <a:srgbClr val="88888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AAB77D8-2F20-3625-E3D1-D79A5FFF5439}"/>
              </a:ext>
            </a:extLst>
          </p:cNvPr>
          <p:cNvSpPr/>
          <p:nvPr/>
        </p:nvSpPr>
        <p:spPr>
          <a:xfrm>
            <a:off x="4400309" y="254644"/>
            <a:ext cx="3391382" cy="3391382"/>
          </a:xfrm>
          <a:prstGeom prst="ellipse">
            <a:avLst/>
          </a:prstGeom>
          <a:gradFill flip="none" rotWithShape="1">
            <a:gsLst>
              <a:gs pos="0">
                <a:srgbClr val="C2C2C2"/>
              </a:gs>
              <a:gs pos="37000">
                <a:srgbClr val="B2B2B2"/>
              </a:gs>
              <a:gs pos="69000">
                <a:srgbClr val="979797"/>
              </a:gs>
              <a:gs pos="100000">
                <a:srgbClr val="888888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87FE794-628F-666E-9222-E3BB48112D67}"/>
              </a:ext>
            </a:extLst>
          </p:cNvPr>
          <p:cNvSpPr/>
          <p:nvPr/>
        </p:nvSpPr>
        <p:spPr>
          <a:xfrm>
            <a:off x="5488329" y="859844"/>
            <a:ext cx="1215342" cy="1215342"/>
          </a:xfrm>
          <a:prstGeom prst="ellipse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0C5866-917D-7AE1-088D-82A5CBCCCDC1}"/>
              </a:ext>
            </a:extLst>
          </p:cNvPr>
          <p:cNvSpPr/>
          <p:nvPr/>
        </p:nvSpPr>
        <p:spPr>
          <a:xfrm>
            <a:off x="5190557" y="2075187"/>
            <a:ext cx="1810886" cy="1536115"/>
          </a:xfrm>
          <a:custGeom>
            <a:avLst/>
            <a:gdLst>
              <a:gd name="connsiteX0" fmla="*/ 905443 w 1810886"/>
              <a:gd name="connsiteY0" fmla="*/ 0 h 1536115"/>
              <a:gd name="connsiteX1" fmla="*/ 1810886 w 1810886"/>
              <a:gd name="connsiteY1" fmla="*/ 905443 h 1536115"/>
              <a:gd name="connsiteX2" fmla="*/ 1810886 w 1810886"/>
              <a:gd name="connsiteY2" fmla="*/ 1085587 h 1536115"/>
              <a:gd name="connsiteX3" fmla="*/ 1792491 w 1810886"/>
              <a:gd name="connsiteY3" fmla="*/ 1268065 h 1536115"/>
              <a:gd name="connsiteX4" fmla="*/ 1787759 w 1810886"/>
              <a:gd name="connsiteY4" fmla="*/ 1286469 h 1536115"/>
              <a:gd name="connsiteX5" fmla="*/ 1713710 w 1810886"/>
              <a:gd name="connsiteY5" fmla="*/ 1331454 h 1536115"/>
              <a:gd name="connsiteX6" fmla="*/ 905443 w 1810886"/>
              <a:gd name="connsiteY6" fmla="*/ 1536115 h 1536115"/>
              <a:gd name="connsiteX7" fmla="*/ 97176 w 1810886"/>
              <a:gd name="connsiteY7" fmla="*/ 1331454 h 1536115"/>
              <a:gd name="connsiteX8" fmla="*/ 23127 w 1810886"/>
              <a:gd name="connsiteY8" fmla="*/ 1286469 h 1536115"/>
              <a:gd name="connsiteX9" fmla="*/ 18395 w 1810886"/>
              <a:gd name="connsiteY9" fmla="*/ 1268065 h 1536115"/>
              <a:gd name="connsiteX10" fmla="*/ 0 w 1810886"/>
              <a:gd name="connsiteY10" fmla="*/ 1085587 h 1536115"/>
              <a:gd name="connsiteX11" fmla="*/ 0 w 1810886"/>
              <a:gd name="connsiteY11" fmla="*/ 905443 h 1536115"/>
              <a:gd name="connsiteX12" fmla="*/ 905443 w 1810886"/>
              <a:gd name="connsiteY12" fmla="*/ 0 h 1536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810886" h="1536115">
                <a:moveTo>
                  <a:pt x="905443" y="0"/>
                </a:moveTo>
                <a:cubicBezTo>
                  <a:pt x="1405505" y="0"/>
                  <a:pt x="1810886" y="405381"/>
                  <a:pt x="1810886" y="905443"/>
                </a:cubicBezTo>
                <a:lnTo>
                  <a:pt x="1810886" y="1085587"/>
                </a:lnTo>
                <a:cubicBezTo>
                  <a:pt x="1810886" y="1148095"/>
                  <a:pt x="1804552" y="1209123"/>
                  <a:pt x="1792491" y="1268065"/>
                </a:cubicBezTo>
                <a:lnTo>
                  <a:pt x="1787759" y="1286469"/>
                </a:lnTo>
                <a:lnTo>
                  <a:pt x="1713710" y="1331454"/>
                </a:lnTo>
                <a:cubicBezTo>
                  <a:pt x="1473442" y="1461976"/>
                  <a:pt x="1198101" y="1536115"/>
                  <a:pt x="905443" y="1536115"/>
                </a:cubicBezTo>
                <a:cubicBezTo>
                  <a:pt x="612786" y="1536115"/>
                  <a:pt x="337444" y="1461976"/>
                  <a:pt x="97176" y="1331454"/>
                </a:cubicBezTo>
                <a:lnTo>
                  <a:pt x="23127" y="1286469"/>
                </a:lnTo>
                <a:lnTo>
                  <a:pt x="18395" y="1268065"/>
                </a:lnTo>
                <a:cubicBezTo>
                  <a:pt x="6334" y="1209123"/>
                  <a:pt x="0" y="1148095"/>
                  <a:pt x="0" y="1085587"/>
                </a:cubicBezTo>
                <a:lnTo>
                  <a:pt x="0" y="905443"/>
                </a:lnTo>
                <a:cubicBezTo>
                  <a:pt x="0" y="405381"/>
                  <a:pt x="405381" y="0"/>
                  <a:pt x="905443" y="0"/>
                </a:cubicBezTo>
                <a:close/>
              </a:path>
            </a:pathLst>
          </a:cu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4" name="TextBox 13">
            <a:hlinkClick r:id="rId4" action="ppaction://hlinksldjump"/>
            <a:extLst>
              <a:ext uri="{FF2B5EF4-FFF2-40B4-BE49-F238E27FC236}">
                <a16:creationId xmlns:a16="http://schemas.microsoft.com/office/drawing/2014/main" id="{58C5B637-EE80-2F96-20BF-C27360A441FA}"/>
              </a:ext>
            </a:extLst>
          </p:cNvPr>
          <p:cNvSpPr txBox="1"/>
          <p:nvPr/>
        </p:nvSpPr>
        <p:spPr>
          <a:xfrm>
            <a:off x="5197035" y="3472389"/>
            <a:ext cx="46993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bg1"/>
                </a:solidFill>
                <a:latin typeface="Segoe UI Variable Small Semibol" pitchFamily="2" charset="0"/>
              </a:rPr>
              <a:t>User</a:t>
            </a:r>
          </a:p>
        </p:txBody>
      </p:sp>
      <p:grpSp>
        <p:nvGrpSpPr>
          <p:cNvPr id="1112" name="Group 1111">
            <a:extLst>
              <a:ext uri="{FF2B5EF4-FFF2-40B4-BE49-F238E27FC236}">
                <a16:creationId xmlns:a16="http://schemas.microsoft.com/office/drawing/2014/main" id="{FB5F90DB-1A13-D2F1-EBCD-725EDF993A08}"/>
              </a:ext>
            </a:extLst>
          </p:cNvPr>
          <p:cNvGrpSpPr/>
          <p:nvPr/>
        </p:nvGrpSpPr>
        <p:grpSpPr>
          <a:xfrm>
            <a:off x="9567968" y="6219365"/>
            <a:ext cx="715508" cy="580826"/>
            <a:chOff x="9567967" y="6219365"/>
            <a:chExt cx="717633" cy="58082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ABF1C35-981C-9C2A-98AA-3CBADD8E766B}"/>
                </a:ext>
              </a:extLst>
            </p:cNvPr>
            <p:cNvSpPr txBox="1"/>
            <p:nvPr/>
          </p:nvSpPr>
          <p:spPr>
            <a:xfrm>
              <a:off x="9567967" y="6326045"/>
              <a:ext cx="7176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  <a:latin typeface="Segoe UI Variable Small Semibol" pitchFamily="2" charset="0"/>
                </a:rPr>
                <a:t>ENG</a:t>
              </a:r>
            </a:p>
          </p:txBody>
        </p:sp>
        <p:sp>
          <p:nvSpPr>
            <p:cNvPr id="1111" name="Rectangle: Rounded Corners 1110">
              <a:extLst>
                <a:ext uri="{FF2B5EF4-FFF2-40B4-BE49-F238E27FC236}">
                  <a16:creationId xmlns:a16="http://schemas.microsoft.com/office/drawing/2014/main" id="{C255570B-C97F-1DC4-151E-38D1B8F70F35}"/>
                </a:ext>
              </a:extLst>
            </p:cNvPr>
            <p:cNvSpPr/>
            <p:nvPr/>
          </p:nvSpPr>
          <p:spPr>
            <a:xfrm>
              <a:off x="959517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121" name="TextBox 1120">
            <a:hlinkClick r:id="rId4" action="ppaction://hlinksldjump"/>
            <a:extLst>
              <a:ext uri="{FF2B5EF4-FFF2-40B4-BE49-F238E27FC236}">
                <a16:creationId xmlns:a16="http://schemas.microsoft.com/office/drawing/2014/main" id="{66B907D9-C2AC-3512-9AFE-E002FAF17677}"/>
              </a:ext>
            </a:extLst>
          </p:cNvPr>
          <p:cNvSpPr txBox="1"/>
          <p:nvPr/>
        </p:nvSpPr>
        <p:spPr>
          <a:xfrm>
            <a:off x="5301204" y="4340506"/>
            <a:ext cx="1747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Segoe UI Variable Text Semiligh" pitchFamily="2" charset="0"/>
              </a:rPr>
              <a:t>Click To Enter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3248270-AC77-62FE-1D87-40FA92DEDC15}"/>
              </a:ext>
            </a:extLst>
          </p:cNvPr>
          <p:cNvSpPr/>
          <p:nvPr/>
        </p:nvSpPr>
        <p:spPr>
          <a:xfrm>
            <a:off x="6634222" y="4889172"/>
            <a:ext cx="3486378" cy="144563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8C48160-A973-0656-CAB9-7EC445751739}"/>
              </a:ext>
            </a:extLst>
          </p:cNvPr>
          <p:cNvSpPr/>
          <p:nvPr/>
        </p:nvSpPr>
        <p:spPr>
          <a:xfrm>
            <a:off x="6792288" y="5666177"/>
            <a:ext cx="3184279" cy="58082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1028" name="Group 1027">
            <a:extLst>
              <a:ext uri="{FF2B5EF4-FFF2-40B4-BE49-F238E27FC236}">
                <a16:creationId xmlns:a16="http://schemas.microsoft.com/office/drawing/2014/main" id="{6F504BF1-8F56-8054-8101-504624A37E11}"/>
              </a:ext>
            </a:extLst>
          </p:cNvPr>
          <p:cNvGrpSpPr/>
          <p:nvPr/>
        </p:nvGrpSpPr>
        <p:grpSpPr>
          <a:xfrm>
            <a:off x="6804672" y="4979815"/>
            <a:ext cx="3184279" cy="620347"/>
            <a:chOff x="6804672" y="4979815"/>
            <a:chExt cx="3184279" cy="62034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17E64A76-D607-CB24-0A41-FB7BAB8D835D}"/>
                </a:ext>
              </a:extLst>
            </p:cNvPr>
            <p:cNvSpPr/>
            <p:nvPr/>
          </p:nvSpPr>
          <p:spPr>
            <a:xfrm>
              <a:off x="6804672" y="4979815"/>
              <a:ext cx="3184279" cy="580826"/>
            </a:xfrm>
            <a:prstGeom prst="roundRect">
              <a:avLst/>
            </a:prstGeom>
            <a:solidFill>
              <a:srgbClr val="CC00C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IN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A52D39B-E871-3D08-59AF-3D96E1E15E38}"/>
                </a:ext>
              </a:extLst>
            </p:cNvPr>
            <p:cNvSpPr txBox="1"/>
            <p:nvPr/>
          </p:nvSpPr>
          <p:spPr>
            <a:xfrm>
              <a:off x="6825013" y="4989057"/>
              <a:ext cx="649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b="1" dirty="0">
                  <a:solidFill>
                    <a:schemeClr val="bg1"/>
                  </a:solidFill>
                </a:rPr>
                <a:t>ENG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9E6E12-80F7-8F17-8454-85F6FC3D30F7}"/>
                </a:ext>
              </a:extLst>
            </p:cNvPr>
            <p:cNvSpPr txBox="1"/>
            <p:nvPr/>
          </p:nvSpPr>
          <p:spPr>
            <a:xfrm>
              <a:off x="7451758" y="4986692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0AAA12F-18C6-71CF-B6F2-84970F9D29D0}"/>
                </a:ext>
              </a:extLst>
            </p:cNvPr>
            <p:cNvSpPr txBox="1"/>
            <p:nvPr/>
          </p:nvSpPr>
          <p:spPr>
            <a:xfrm>
              <a:off x="7451757" y="5230830"/>
              <a:ext cx="25248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chemeClr val="bg1"/>
                  </a:solidFill>
                </a:rPr>
                <a:t>English (India) Keyboard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FB2480F-19B0-ED14-D26F-FE6C7AFA5681}"/>
              </a:ext>
            </a:extLst>
          </p:cNvPr>
          <p:cNvSpPr txBox="1"/>
          <p:nvPr/>
        </p:nvSpPr>
        <p:spPr>
          <a:xfrm>
            <a:off x="6825013" y="5658220"/>
            <a:ext cx="649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470ACA-D19A-E748-7552-D31710C354E1}"/>
              </a:ext>
            </a:extLst>
          </p:cNvPr>
          <p:cNvSpPr txBox="1"/>
          <p:nvPr/>
        </p:nvSpPr>
        <p:spPr>
          <a:xfrm>
            <a:off x="7451758" y="5655855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(United States)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8420F3-A8D2-E850-BDBC-C2A7A9849E48}"/>
              </a:ext>
            </a:extLst>
          </p:cNvPr>
          <p:cNvSpPr txBox="1"/>
          <p:nvPr/>
        </p:nvSpPr>
        <p:spPr>
          <a:xfrm>
            <a:off x="7451757" y="5899993"/>
            <a:ext cx="2524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English (India) Keyboard</a:t>
            </a:r>
          </a:p>
        </p:txBody>
      </p:sp>
      <p:sp>
        <p:nvSpPr>
          <p:cNvPr id="1030" name="Rectangle: Rounded Corners 1029">
            <a:hlinkClick r:id="rId5" action="ppaction://hlinksldjump"/>
            <a:hlinkHover r:id="rId6" action="ppaction://hlinksldjump"/>
            <a:extLst>
              <a:ext uri="{FF2B5EF4-FFF2-40B4-BE49-F238E27FC236}">
                <a16:creationId xmlns:a16="http://schemas.microsoft.com/office/drawing/2014/main" id="{646E0909-47B2-D3AD-77E0-2E8BAFD9D370}"/>
              </a:ext>
            </a:extLst>
          </p:cNvPr>
          <p:cNvSpPr/>
          <p:nvPr/>
        </p:nvSpPr>
        <p:spPr>
          <a:xfrm>
            <a:off x="6804672" y="5668520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sp>
        <p:nvSpPr>
          <p:cNvPr id="1031" name="Rectangle: Rounded Corners 1030">
            <a:extLst>
              <a:ext uri="{FF2B5EF4-FFF2-40B4-BE49-F238E27FC236}">
                <a16:creationId xmlns:a16="http://schemas.microsoft.com/office/drawing/2014/main" id="{EBF4ECF7-0564-38FF-2CCF-7BC65FF9A4F6}"/>
              </a:ext>
            </a:extLst>
          </p:cNvPr>
          <p:cNvSpPr/>
          <p:nvPr/>
        </p:nvSpPr>
        <p:spPr>
          <a:xfrm>
            <a:off x="6805302" y="4981671"/>
            <a:ext cx="3184279" cy="580826"/>
          </a:xfrm>
          <a:prstGeom prst="roundRect">
            <a:avLst/>
          </a:prstGeom>
          <a:solidFill>
            <a:schemeClr val="bg1">
              <a:lumMod val="85000"/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9A6736-FE82-96F4-7120-BC27E9CE8054}"/>
              </a:ext>
            </a:extLst>
          </p:cNvPr>
          <p:cNvGrpSpPr/>
          <p:nvPr/>
        </p:nvGrpSpPr>
        <p:grpSpPr>
          <a:xfrm>
            <a:off x="10285600" y="6219365"/>
            <a:ext cx="580826" cy="618598"/>
            <a:chOff x="10285600" y="6219365"/>
            <a:chExt cx="580826" cy="61859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A1A7492-40A4-C9B7-64C8-F0C6D8BB9E2F}"/>
                </a:ext>
              </a:extLst>
            </p:cNvPr>
            <p:cNvGrpSpPr/>
            <p:nvPr/>
          </p:nvGrpSpPr>
          <p:grpSpPr>
            <a:xfrm>
              <a:off x="10323121" y="6354501"/>
              <a:ext cx="510784" cy="483462"/>
              <a:chOff x="10942681" y="6501778"/>
              <a:chExt cx="380699" cy="380699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EF5C86A1-C45F-05F5-69E9-2F07E1DDEF6A}"/>
                  </a:ext>
                </a:extLst>
              </p:cNvPr>
              <p:cNvSpPr/>
              <p:nvPr/>
            </p:nvSpPr>
            <p:spPr>
              <a:xfrm>
                <a:off x="11102195" y="6688277"/>
                <a:ext cx="53417" cy="53417"/>
              </a:xfrm>
              <a:prstGeom prst="ellipse">
                <a:avLst/>
              </a:prstGeom>
              <a:solidFill>
                <a:srgbClr val="FDFFFF"/>
              </a:solidFill>
              <a:ln w="19050">
                <a:solidFill>
                  <a:srgbClr val="FDFF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21" name="Arc 20">
                <a:extLst>
                  <a:ext uri="{FF2B5EF4-FFF2-40B4-BE49-F238E27FC236}">
                    <a16:creationId xmlns:a16="http://schemas.microsoft.com/office/drawing/2014/main" id="{D56E3038-5317-2FDF-8EFB-6FA8C15DEDC3}"/>
                  </a:ext>
                </a:extLst>
              </p:cNvPr>
              <p:cNvSpPr/>
              <p:nvPr/>
            </p:nvSpPr>
            <p:spPr>
              <a:xfrm rot="18719149">
                <a:off x="10942681" y="6501778"/>
                <a:ext cx="380699" cy="380699"/>
              </a:xfrm>
              <a:prstGeom prst="arc">
                <a:avLst>
                  <a:gd name="adj1" fmla="val 15747677"/>
                  <a:gd name="adj2" fmla="val 1002960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3" name="Arc 22">
                <a:extLst>
                  <a:ext uri="{FF2B5EF4-FFF2-40B4-BE49-F238E27FC236}">
                    <a16:creationId xmlns:a16="http://schemas.microsoft.com/office/drawing/2014/main" id="{FFB23B54-9994-DA9B-EE7B-B0830DE66F8F}"/>
                  </a:ext>
                </a:extLst>
              </p:cNvPr>
              <p:cNvSpPr/>
              <p:nvPr/>
            </p:nvSpPr>
            <p:spPr>
              <a:xfrm rot="18479557">
                <a:off x="11040572" y="6639647"/>
                <a:ext cx="181097" cy="181097"/>
              </a:xfrm>
              <a:prstGeom prst="arc">
                <a:avLst>
                  <a:gd name="adj1" fmla="val 16193360"/>
                  <a:gd name="adj2" fmla="val 1076195"/>
                </a:avLst>
              </a:prstGeom>
              <a:ln w="38100" cap="rnd">
                <a:solidFill>
                  <a:srgbClr val="FD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30" name="Arc 29">
                <a:extLst>
                  <a:ext uri="{FF2B5EF4-FFF2-40B4-BE49-F238E27FC236}">
                    <a16:creationId xmlns:a16="http://schemas.microsoft.com/office/drawing/2014/main" id="{B569AFC8-6D44-FAB1-31C9-30A86C48F5C3}"/>
                  </a:ext>
                </a:extLst>
              </p:cNvPr>
              <p:cNvSpPr/>
              <p:nvPr/>
            </p:nvSpPr>
            <p:spPr>
              <a:xfrm rot="17418572">
                <a:off x="10984552" y="6568291"/>
                <a:ext cx="293389" cy="293389"/>
              </a:xfrm>
              <a:prstGeom prst="arc">
                <a:avLst>
                  <a:gd name="adj1" fmla="val 17347105"/>
                  <a:gd name="adj2" fmla="val 2182798"/>
                </a:avLst>
              </a:prstGeom>
              <a:ln w="3810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19" name="Rectangle: Rounded Corners 18">
              <a:hlinkHover r:id="rId7" action="ppaction://hlinksldjump"/>
              <a:extLst>
                <a:ext uri="{FF2B5EF4-FFF2-40B4-BE49-F238E27FC236}">
                  <a16:creationId xmlns:a16="http://schemas.microsoft.com/office/drawing/2014/main" id="{DC14845B-EB82-41D9-8B8F-131C7C2E2FFB}"/>
                </a:ext>
              </a:extLst>
            </p:cNvPr>
            <p:cNvSpPr/>
            <p:nvPr/>
          </p:nvSpPr>
          <p:spPr>
            <a:xfrm>
              <a:off x="10285600" y="6219365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6A6E599-A43B-5F00-826A-55A8DF2CC039}"/>
              </a:ext>
            </a:extLst>
          </p:cNvPr>
          <p:cNvGrpSpPr/>
          <p:nvPr/>
        </p:nvGrpSpPr>
        <p:grpSpPr>
          <a:xfrm>
            <a:off x="10852935" y="6202807"/>
            <a:ext cx="580826" cy="580826"/>
            <a:chOff x="10852935" y="6202807"/>
            <a:chExt cx="580826" cy="580826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6B33869-0076-6444-CAD9-67C6CB8B9886}"/>
                </a:ext>
              </a:extLst>
            </p:cNvPr>
            <p:cNvGrpSpPr/>
            <p:nvPr/>
          </p:nvGrpSpPr>
          <p:grpSpPr>
            <a:xfrm>
              <a:off x="11010664" y="6322056"/>
              <a:ext cx="278293" cy="369332"/>
              <a:chOff x="10693425" y="5079565"/>
              <a:chExt cx="1101666" cy="1462055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4894EF4F-6D2F-3734-A989-CC46670C7D8A}"/>
                  </a:ext>
                </a:extLst>
              </p:cNvPr>
              <p:cNvSpPr/>
              <p:nvPr/>
            </p:nvSpPr>
            <p:spPr>
              <a:xfrm>
                <a:off x="11057574" y="5146367"/>
                <a:ext cx="360076" cy="358507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sp>
            <p:nvSpPr>
              <p:cNvPr id="48" name="Arc 47">
                <a:extLst>
                  <a:ext uri="{FF2B5EF4-FFF2-40B4-BE49-F238E27FC236}">
                    <a16:creationId xmlns:a16="http://schemas.microsoft.com/office/drawing/2014/main" id="{9E8D9BB7-EB9E-E712-5F13-3F393C9E1E06}"/>
                  </a:ext>
                </a:extLst>
              </p:cNvPr>
              <p:cNvSpPr/>
              <p:nvPr/>
            </p:nvSpPr>
            <p:spPr>
              <a:xfrm rot="1602779">
                <a:off x="11587266" y="5372901"/>
                <a:ext cx="207825" cy="207825"/>
              </a:xfrm>
              <a:prstGeom prst="arc">
                <a:avLst>
                  <a:gd name="adj1" fmla="val 1255619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0" name="Arc 49">
                <a:extLst>
                  <a:ext uri="{FF2B5EF4-FFF2-40B4-BE49-F238E27FC236}">
                    <a16:creationId xmlns:a16="http://schemas.microsoft.com/office/drawing/2014/main" id="{9A5E9741-470A-E00E-F031-05F464C31F85}"/>
                  </a:ext>
                </a:extLst>
              </p:cNvPr>
              <p:cNvSpPr/>
              <p:nvPr/>
            </p:nvSpPr>
            <p:spPr>
              <a:xfrm rot="14302108">
                <a:off x="10693425" y="5361049"/>
                <a:ext cx="216674" cy="216674"/>
              </a:xfrm>
              <a:prstGeom prst="arc">
                <a:avLst>
                  <a:gd name="adj1" fmla="val 13348731"/>
                  <a:gd name="adj2" fmla="val 38505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2" name="Arc 51">
                <a:extLst>
                  <a:ext uri="{FF2B5EF4-FFF2-40B4-BE49-F238E27FC236}">
                    <a16:creationId xmlns:a16="http://schemas.microsoft.com/office/drawing/2014/main" id="{57DEC2E2-3A93-F6D0-AB32-F58BAA0B94D4}"/>
                  </a:ext>
                </a:extLst>
              </p:cNvPr>
              <p:cNvSpPr/>
              <p:nvPr/>
            </p:nvSpPr>
            <p:spPr>
              <a:xfrm rot="7732009">
                <a:off x="11034194" y="5079565"/>
                <a:ext cx="439073" cy="439074"/>
              </a:xfrm>
              <a:prstGeom prst="arc">
                <a:avLst>
                  <a:gd name="adj1" fmla="val 15877363"/>
                  <a:gd name="adj2" fmla="val 1074178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392C7029-0FC9-F4C3-8226-8B7DB7759E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811758" y="5361303"/>
                <a:ext cx="365751" cy="142241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F1528142-3DF6-6DB0-CCF8-0AD845ED490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775047" y="5575092"/>
                <a:ext cx="280384" cy="106736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9" name="Straight Connector 1028">
                <a:extLst>
                  <a:ext uri="{FF2B5EF4-FFF2-40B4-BE49-F238E27FC236}">
                    <a16:creationId xmlns:a16="http://schemas.microsoft.com/office/drawing/2014/main" id="{8731D1D4-C02E-96F0-0A77-ED5D72CAA6C4}"/>
                  </a:ext>
                </a:extLst>
              </p:cNvPr>
              <p:cNvCxnSpPr>
                <a:cxnSpLocks/>
                <a:endCxn id="48" idx="0"/>
              </p:cNvCxnSpPr>
              <p:nvPr/>
            </p:nvCxnSpPr>
            <p:spPr>
              <a:xfrm flipV="1">
                <a:off x="11347631" y="5390683"/>
                <a:ext cx="285415" cy="105144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2" name="Straight Connector 1031">
                <a:extLst>
                  <a:ext uri="{FF2B5EF4-FFF2-40B4-BE49-F238E27FC236}">
                    <a16:creationId xmlns:a16="http://schemas.microsoft.com/office/drawing/2014/main" id="{9ADD4157-0BBE-8004-89B6-6A698CDE80B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593947" y="5379619"/>
                <a:ext cx="61230" cy="24318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3" name="Straight Connector 1032">
                <a:extLst>
                  <a:ext uri="{FF2B5EF4-FFF2-40B4-BE49-F238E27FC236}">
                    <a16:creationId xmlns:a16="http://schemas.microsoft.com/office/drawing/2014/main" id="{2E656149-27AD-98DC-811A-AB54639C21C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1411385" y="5547662"/>
                <a:ext cx="359580" cy="13416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4" name="Straight Connector 1033">
                <a:extLst>
                  <a:ext uri="{FF2B5EF4-FFF2-40B4-BE49-F238E27FC236}">
                    <a16:creationId xmlns:a16="http://schemas.microsoft.com/office/drawing/2014/main" id="{52F834C2-7051-8DAB-BD0F-7671915B1F95}"/>
                  </a:ext>
                </a:extLst>
              </p:cNvPr>
              <p:cNvCxnSpPr>
                <a:cxnSpLocks/>
                <a:endCxn id="48" idx="2"/>
              </p:cNvCxnSpPr>
              <p:nvPr/>
            </p:nvCxnSpPr>
            <p:spPr>
              <a:xfrm>
                <a:off x="11751854" y="5538104"/>
                <a:ext cx="7963" cy="16725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5" name="Straight Connector 1034">
                <a:extLst>
                  <a:ext uri="{FF2B5EF4-FFF2-40B4-BE49-F238E27FC236}">
                    <a16:creationId xmlns:a16="http://schemas.microsoft.com/office/drawing/2014/main" id="{1DC19AD3-7A49-1BB7-EE6B-6224B770AC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32090" y="5650366"/>
                <a:ext cx="21766" cy="334719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6" name="Straight Connector 1035">
                <a:extLst>
                  <a:ext uri="{FF2B5EF4-FFF2-40B4-BE49-F238E27FC236}">
                    <a16:creationId xmlns:a16="http://schemas.microsoft.com/office/drawing/2014/main" id="{B26FCB6A-FDCE-70D5-E25B-2E921417F3A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1013989" y="5652059"/>
                <a:ext cx="22384" cy="33143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7" name="Straight Connector 1036">
                <a:extLst>
                  <a:ext uri="{FF2B5EF4-FFF2-40B4-BE49-F238E27FC236}">
                    <a16:creationId xmlns:a16="http://schemas.microsoft.com/office/drawing/2014/main" id="{F2D163E2-4BD4-47C0-25FE-43B181FA3B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456564" y="5979773"/>
                <a:ext cx="121334" cy="439863"/>
              </a:xfrm>
              <a:prstGeom prst="line">
                <a:avLst/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Straight Connector 1037">
                <a:extLst>
                  <a:ext uri="{FF2B5EF4-FFF2-40B4-BE49-F238E27FC236}">
                    <a16:creationId xmlns:a16="http://schemas.microsoft.com/office/drawing/2014/main" id="{CE63BC3D-8568-60EE-88AA-8283FFB246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54759" y="5971459"/>
                <a:ext cx="161564" cy="464859"/>
              </a:xfrm>
              <a:prstGeom prst="line">
                <a:avLst/>
              </a:prstGeom>
              <a:ln w="19050" cap="flat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39" name="Arc 1038">
                <a:extLst>
                  <a:ext uri="{FF2B5EF4-FFF2-40B4-BE49-F238E27FC236}">
                    <a16:creationId xmlns:a16="http://schemas.microsoft.com/office/drawing/2014/main" id="{4DDF6236-24C9-B371-070B-C52281DDEEC7}"/>
                  </a:ext>
                </a:extLst>
              </p:cNvPr>
              <p:cNvSpPr/>
              <p:nvPr/>
            </p:nvSpPr>
            <p:spPr>
              <a:xfrm rot="7886061">
                <a:off x="11387426" y="6344948"/>
                <a:ext cx="196672" cy="196672"/>
              </a:xfrm>
              <a:prstGeom prst="arc">
                <a:avLst>
                  <a:gd name="adj1" fmla="val 11411376"/>
                  <a:gd name="adj2" fmla="val 2587312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0" name="Arc 1039">
                <a:extLst>
                  <a:ext uri="{FF2B5EF4-FFF2-40B4-BE49-F238E27FC236}">
                    <a16:creationId xmlns:a16="http://schemas.microsoft.com/office/drawing/2014/main" id="{6137213C-BEEF-9D2B-0936-31FC814B5D77}"/>
                  </a:ext>
                </a:extLst>
              </p:cNvPr>
              <p:cNvSpPr/>
              <p:nvPr/>
            </p:nvSpPr>
            <p:spPr>
              <a:xfrm rot="10447634">
                <a:off x="10858625" y="6344300"/>
                <a:ext cx="196672" cy="19667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1" name="Arc 1040">
                <a:extLst>
                  <a:ext uri="{FF2B5EF4-FFF2-40B4-BE49-F238E27FC236}">
                    <a16:creationId xmlns:a16="http://schemas.microsoft.com/office/drawing/2014/main" id="{9B67E267-2E6C-2798-1C7A-B2B4B38BBEC3}"/>
                  </a:ext>
                </a:extLst>
              </p:cNvPr>
              <p:cNvSpPr/>
              <p:nvPr/>
            </p:nvSpPr>
            <p:spPr>
              <a:xfrm rot="20666866">
                <a:off x="11195058" y="6060817"/>
                <a:ext cx="80402" cy="80402"/>
              </a:xfrm>
              <a:prstGeom prst="arc">
                <a:avLst>
                  <a:gd name="adj1" fmla="val 11411376"/>
                  <a:gd name="adj2" fmla="val 1316730"/>
                </a:avLst>
              </a:prstGeom>
              <a:ln w="1905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cxnSp>
            <p:nvCxnSpPr>
              <p:cNvPr id="1042" name="Straight Connector 1041">
                <a:extLst>
                  <a:ext uri="{FF2B5EF4-FFF2-40B4-BE49-F238E27FC236}">
                    <a16:creationId xmlns:a16="http://schemas.microsoft.com/office/drawing/2014/main" id="{883F5F28-1B84-D008-D4D2-CF025F695F31}"/>
                  </a:ext>
                </a:extLst>
              </p:cNvPr>
              <p:cNvCxnSpPr>
                <a:cxnSpLocks/>
                <a:stCxn id="1041" idx="2"/>
              </p:cNvCxnSpPr>
              <p:nvPr/>
            </p:nvCxnSpPr>
            <p:spPr>
              <a:xfrm>
                <a:off x="11275210" y="6105494"/>
                <a:ext cx="128079" cy="393556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3" name="Straight Connector 1042">
                <a:extLst>
                  <a:ext uri="{FF2B5EF4-FFF2-40B4-BE49-F238E27FC236}">
                    <a16:creationId xmlns:a16="http://schemas.microsoft.com/office/drawing/2014/main" id="{FBEEE407-FA87-0593-ED0D-D7B9FF5CBFE8}"/>
                  </a:ext>
                </a:extLst>
              </p:cNvPr>
              <p:cNvCxnSpPr>
                <a:cxnSpLocks/>
                <a:endCxn id="1041" idx="0"/>
              </p:cNvCxnSpPr>
              <p:nvPr/>
            </p:nvCxnSpPr>
            <p:spPr>
              <a:xfrm flipV="1">
                <a:off x="11050339" y="6104775"/>
                <a:ext cx="144896" cy="360284"/>
              </a:xfrm>
              <a:prstGeom prst="line">
                <a:avLst/>
              </a:prstGeom>
              <a:ln w="19050" cap="rnd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4" name="Oval 1043">
                <a:extLst>
                  <a:ext uri="{FF2B5EF4-FFF2-40B4-BE49-F238E27FC236}">
                    <a16:creationId xmlns:a16="http://schemas.microsoft.com/office/drawing/2014/main" id="{4FE6A1C2-649F-A34B-311E-36B8E7679212}"/>
                  </a:ext>
                </a:extLst>
              </p:cNvPr>
              <p:cNvSpPr/>
              <p:nvPr/>
            </p:nvSpPr>
            <p:spPr>
              <a:xfrm>
                <a:off x="11218677" y="6077192"/>
                <a:ext cx="34242" cy="28379"/>
              </a:xfrm>
              <a:prstGeom prst="ellipse">
                <a:avLst/>
              </a:prstGeom>
              <a:solidFill>
                <a:schemeClr val="tx1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</p:grpSp>
        <p:sp>
          <p:nvSpPr>
            <p:cNvPr id="44" name="Rectangle: Rounded Corners 43">
              <a:hlinkHover r:id="rId8" action="ppaction://hlinksldjump"/>
              <a:extLst>
                <a:ext uri="{FF2B5EF4-FFF2-40B4-BE49-F238E27FC236}">
                  <a16:creationId xmlns:a16="http://schemas.microsoft.com/office/drawing/2014/main" id="{06715FAE-6D5A-9784-F783-2EEFB2DB928B}"/>
                </a:ext>
              </a:extLst>
            </p:cNvPr>
            <p:cNvSpPr/>
            <p:nvPr/>
          </p:nvSpPr>
          <p:spPr>
            <a:xfrm>
              <a:off x="10852935" y="6202807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>
                  <a:hlinkMouseOver r:id="rId9" action="ppaction://hlinksldjump"/>
                </a:rPr>
                <a:t>`</a:t>
              </a:r>
              <a:endParaRPr lang="en-IN" dirty="0"/>
            </a:p>
          </p:txBody>
        </p:sp>
      </p:grpSp>
      <p:grpSp>
        <p:nvGrpSpPr>
          <p:cNvPr id="1045" name="Group 1044">
            <a:extLst>
              <a:ext uri="{FF2B5EF4-FFF2-40B4-BE49-F238E27FC236}">
                <a16:creationId xmlns:a16="http://schemas.microsoft.com/office/drawing/2014/main" id="{903FBE7F-57F5-B004-398E-08A5755F25E9}"/>
              </a:ext>
            </a:extLst>
          </p:cNvPr>
          <p:cNvGrpSpPr/>
          <p:nvPr/>
        </p:nvGrpSpPr>
        <p:grpSpPr>
          <a:xfrm>
            <a:off x="11393212" y="6241062"/>
            <a:ext cx="580826" cy="580826"/>
            <a:chOff x="11393212" y="6241062"/>
            <a:chExt cx="580826" cy="580826"/>
          </a:xfrm>
        </p:grpSpPr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54DF0FB5-3559-8D38-D107-A002905892FF}"/>
                </a:ext>
              </a:extLst>
            </p:cNvPr>
            <p:cNvGrpSpPr/>
            <p:nvPr/>
          </p:nvGrpSpPr>
          <p:grpSpPr>
            <a:xfrm>
              <a:off x="11515477" y="6326046"/>
              <a:ext cx="344103" cy="391394"/>
              <a:chOff x="9246117" y="4448940"/>
              <a:chExt cx="1104684" cy="1256501"/>
            </a:xfrm>
          </p:grpSpPr>
          <p:sp>
            <p:nvSpPr>
              <p:cNvPr id="1048" name="Freeform: Shape 1047">
                <a:extLst>
                  <a:ext uri="{FF2B5EF4-FFF2-40B4-BE49-F238E27FC236}">
                    <a16:creationId xmlns:a16="http://schemas.microsoft.com/office/drawing/2014/main" id="{EF7CE8F3-351A-5603-1C88-2F9BDDEECB18}"/>
                  </a:ext>
                </a:extLst>
              </p:cNvPr>
              <p:cNvSpPr/>
              <p:nvPr/>
            </p:nvSpPr>
            <p:spPr>
              <a:xfrm>
                <a:off x="9246117" y="4616580"/>
                <a:ext cx="1104684" cy="1088861"/>
              </a:xfrm>
              <a:custGeom>
                <a:avLst/>
                <a:gdLst>
                  <a:gd name="connsiteX0" fmla="*/ 426203 w 1104684"/>
                  <a:gd name="connsiteY0" fmla="*/ 0 h 1088861"/>
                  <a:gd name="connsiteX1" fmla="*/ 426203 w 1104684"/>
                  <a:gd name="connsiteY1" fmla="*/ 41891 h 1088861"/>
                  <a:gd name="connsiteX2" fmla="*/ 360906 w 1104684"/>
                  <a:gd name="connsiteY2" fmla="*/ 62161 h 1088861"/>
                  <a:gd name="connsiteX3" fmla="*/ 44437 w 1104684"/>
                  <a:gd name="connsiteY3" fmla="*/ 539601 h 1088861"/>
                  <a:gd name="connsiteX4" fmla="*/ 562597 w 1104684"/>
                  <a:gd name="connsiteY4" fmla="*/ 1057761 h 1088861"/>
                  <a:gd name="connsiteX5" fmla="*/ 1080757 w 1104684"/>
                  <a:gd name="connsiteY5" fmla="*/ 539601 h 1088861"/>
                  <a:gd name="connsiteX6" fmla="*/ 764288 w 1104684"/>
                  <a:gd name="connsiteY6" fmla="*/ 62161 h 1088861"/>
                  <a:gd name="connsiteX7" fmla="*/ 700523 w 1104684"/>
                  <a:gd name="connsiteY7" fmla="*/ 42367 h 1088861"/>
                  <a:gd name="connsiteX8" fmla="*/ 700523 w 1104684"/>
                  <a:gd name="connsiteY8" fmla="*/ 6842 h 1088861"/>
                  <a:gd name="connsiteX9" fmla="*/ 767338 w 1104684"/>
                  <a:gd name="connsiteY9" fmla="*/ 27583 h 1088861"/>
                  <a:gd name="connsiteX10" fmla="*/ 1104684 w 1104684"/>
                  <a:gd name="connsiteY10" fmla="*/ 536519 h 1088861"/>
                  <a:gd name="connsiteX11" fmla="*/ 552342 w 1104684"/>
                  <a:gd name="connsiteY11" fmla="*/ 1088861 h 1088861"/>
                  <a:gd name="connsiteX12" fmla="*/ 0 w 1104684"/>
                  <a:gd name="connsiteY12" fmla="*/ 536519 h 1088861"/>
                  <a:gd name="connsiteX13" fmla="*/ 337346 w 1104684"/>
                  <a:gd name="connsiteY13" fmla="*/ 27583 h 1088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04684" h="1088861">
                    <a:moveTo>
                      <a:pt x="426203" y="0"/>
                    </a:moveTo>
                    <a:lnTo>
                      <a:pt x="426203" y="41891"/>
                    </a:lnTo>
                    <a:lnTo>
                      <a:pt x="360906" y="62161"/>
                    </a:lnTo>
                    <a:cubicBezTo>
                      <a:pt x="174930" y="140822"/>
                      <a:pt x="44437" y="324972"/>
                      <a:pt x="44437" y="539601"/>
                    </a:cubicBezTo>
                    <a:cubicBezTo>
                      <a:pt x="44437" y="825773"/>
                      <a:pt x="276425" y="1057761"/>
                      <a:pt x="562597" y="1057761"/>
                    </a:cubicBezTo>
                    <a:cubicBezTo>
                      <a:pt x="848769" y="1057761"/>
                      <a:pt x="1080757" y="825773"/>
                      <a:pt x="1080757" y="539601"/>
                    </a:cubicBezTo>
                    <a:cubicBezTo>
                      <a:pt x="1080757" y="324972"/>
                      <a:pt x="950264" y="140822"/>
                      <a:pt x="764288" y="62161"/>
                    </a:cubicBezTo>
                    <a:lnTo>
                      <a:pt x="700523" y="42367"/>
                    </a:lnTo>
                    <a:lnTo>
                      <a:pt x="700523" y="6842"/>
                    </a:lnTo>
                    <a:lnTo>
                      <a:pt x="767338" y="27583"/>
                    </a:lnTo>
                    <a:cubicBezTo>
                      <a:pt x="965582" y="111433"/>
                      <a:pt x="1104684" y="307732"/>
                      <a:pt x="1104684" y="536519"/>
                    </a:cubicBezTo>
                    <a:cubicBezTo>
                      <a:pt x="1104684" y="841569"/>
                      <a:pt x="857392" y="1088861"/>
                      <a:pt x="552342" y="1088861"/>
                    </a:cubicBezTo>
                    <a:cubicBezTo>
                      <a:pt x="247292" y="1088861"/>
                      <a:pt x="0" y="841569"/>
                      <a:pt x="0" y="536519"/>
                    </a:cubicBezTo>
                    <a:cubicBezTo>
                      <a:pt x="0" y="307732"/>
                      <a:pt x="139102" y="111433"/>
                      <a:pt x="337346" y="27583"/>
                    </a:cubicBezTo>
                    <a:close/>
                  </a:path>
                </a:pathLst>
              </a:cu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IN" dirty="0"/>
              </a:p>
            </p:txBody>
          </p:sp>
          <p:cxnSp>
            <p:nvCxnSpPr>
              <p:cNvPr id="1049" name="Straight Connector 1048">
                <a:extLst>
                  <a:ext uri="{FF2B5EF4-FFF2-40B4-BE49-F238E27FC236}">
                    <a16:creationId xmlns:a16="http://schemas.microsoft.com/office/drawing/2014/main" id="{538CEA92-B333-BD15-F869-CE364149A9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814560" y="4448940"/>
                <a:ext cx="0" cy="35052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47" name="Rectangle: Rounded Corners 1046">
              <a:hlinkHover r:id="rId10" action="ppaction://hlinksldjump"/>
              <a:extLst>
                <a:ext uri="{FF2B5EF4-FFF2-40B4-BE49-F238E27FC236}">
                  <a16:creationId xmlns:a16="http://schemas.microsoft.com/office/drawing/2014/main" id="{718FABE2-2B41-B582-D6F5-1C50A5AB3AEA}"/>
                </a:ext>
              </a:extLst>
            </p:cNvPr>
            <p:cNvSpPr/>
            <p:nvPr/>
          </p:nvSpPr>
          <p:spPr>
            <a:xfrm>
              <a:off x="11393212" y="6241062"/>
              <a:ext cx="580826" cy="580826"/>
            </a:xfrm>
            <a:prstGeom prst="round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1050" name="Rectangle: Rounded Corners 1049">
            <a:hlinkHover r:id="" action="ppaction://hlinkshowjump?jump=nextslide"/>
            <a:extLst>
              <a:ext uri="{FF2B5EF4-FFF2-40B4-BE49-F238E27FC236}">
                <a16:creationId xmlns:a16="http://schemas.microsoft.com/office/drawing/2014/main" id="{F4D8AAD9-34A0-6D46-823B-222942271D56}"/>
              </a:ext>
            </a:extLst>
          </p:cNvPr>
          <p:cNvSpPr/>
          <p:nvPr/>
        </p:nvSpPr>
        <p:spPr>
          <a:xfrm>
            <a:off x="11401390" y="6200385"/>
            <a:ext cx="579106" cy="580826"/>
          </a:xfrm>
          <a:prstGeom prst="roundRect">
            <a:avLst/>
          </a:prstGeom>
          <a:solidFill>
            <a:schemeClr val="bg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566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1CABFF">
                <a:lumMod val="94000"/>
              </a:srgbClr>
            </a:gs>
            <a:gs pos="37000">
              <a:srgbClr val="0066FF"/>
            </a:gs>
            <a:gs pos="69000">
              <a:srgbClr val="224BFA"/>
            </a:gs>
            <a:gs pos="100000">
              <a:srgbClr val="1C0ED8"/>
            </a:gs>
          </a:gsLst>
          <a:lin ang="18900000" scaled="1"/>
          <a:tileRect/>
        </a:gradFill>
        <a:ln>
          <a:noFill/>
        </a:ln>
      </a:spPr>
      <a:bodyPr wrap="square" rtlCol="0" anchor="ctr">
        <a:noAutofit/>
      </a:bodyPr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10EEAC3-434A-47FD-9798-5A8F39D9843F}">
  <we:reference id="wa104178772" version="1.0.0.0" store="en-US" storeType="OMEX"/>
  <we:alternateReferences>
    <we:reference id="WA104178772" version="1.0.0.0" store="WA104178772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3371</TotalTime>
  <Words>306</Words>
  <Application>Microsoft Office PowerPoint</Application>
  <PresentationFormat>Widescreen</PresentationFormat>
  <Paragraphs>126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Segoe UI Variable Small Semibol</vt:lpstr>
      <vt:lpstr>Segoe UI Variable Text Semiligh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Manan Agarwal</dc:creator>
  <cp:lastModifiedBy>Manan Agarwal</cp:lastModifiedBy>
  <cp:revision>77</cp:revision>
  <dcterms:created xsi:type="dcterms:W3CDTF">2024-03-11T10:42:39Z</dcterms:created>
  <dcterms:modified xsi:type="dcterms:W3CDTF">2024-03-14T13:30:30Z</dcterms:modified>
</cp:coreProperties>
</file>

<file path=docProps/thumbnail.jpeg>
</file>